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61"/>
  </p:notesMasterIdLst>
  <p:handoutMasterIdLst>
    <p:handoutMasterId r:id="rId62"/>
  </p:handoutMasterIdLst>
  <p:sldIdLst>
    <p:sldId id="256" r:id="rId2"/>
    <p:sldId id="490" r:id="rId3"/>
    <p:sldId id="559" r:id="rId4"/>
    <p:sldId id="583" r:id="rId5"/>
    <p:sldId id="584" r:id="rId6"/>
    <p:sldId id="588" r:id="rId7"/>
    <p:sldId id="599" r:id="rId8"/>
    <p:sldId id="585" r:id="rId9"/>
    <p:sldId id="594" r:id="rId10"/>
    <p:sldId id="596" r:id="rId11"/>
    <p:sldId id="597" r:id="rId12"/>
    <p:sldId id="598" r:id="rId13"/>
    <p:sldId id="600" r:id="rId14"/>
    <p:sldId id="601" r:id="rId15"/>
    <p:sldId id="602" r:id="rId16"/>
    <p:sldId id="603" r:id="rId17"/>
    <p:sldId id="587" r:id="rId18"/>
    <p:sldId id="273" r:id="rId19"/>
    <p:sldId id="605" r:id="rId20"/>
    <p:sldId id="595" r:id="rId21"/>
    <p:sldId id="604" r:id="rId22"/>
    <p:sldId id="593" r:id="rId23"/>
    <p:sldId id="607" r:id="rId24"/>
    <p:sldId id="608" r:id="rId25"/>
    <p:sldId id="609" r:id="rId26"/>
    <p:sldId id="610" r:id="rId27"/>
    <p:sldId id="611" r:id="rId28"/>
    <p:sldId id="614" r:id="rId29"/>
    <p:sldId id="612" r:id="rId30"/>
    <p:sldId id="606" r:id="rId31"/>
    <p:sldId id="613" r:id="rId32"/>
    <p:sldId id="620" r:id="rId33"/>
    <p:sldId id="615" r:id="rId34"/>
    <p:sldId id="616" r:id="rId35"/>
    <p:sldId id="617" r:id="rId36"/>
    <p:sldId id="618" r:id="rId37"/>
    <p:sldId id="619" r:id="rId38"/>
    <p:sldId id="622" r:id="rId39"/>
    <p:sldId id="623" r:id="rId40"/>
    <p:sldId id="624" r:id="rId41"/>
    <p:sldId id="625" r:id="rId42"/>
    <p:sldId id="626" r:id="rId43"/>
    <p:sldId id="627" r:id="rId44"/>
    <p:sldId id="628" r:id="rId45"/>
    <p:sldId id="621" r:id="rId46"/>
    <p:sldId id="577" r:id="rId47"/>
    <p:sldId id="586" r:id="rId48"/>
    <p:sldId id="629" r:id="rId49"/>
    <p:sldId id="637" r:id="rId50"/>
    <p:sldId id="636" r:id="rId51"/>
    <p:sldId id="638" r:id="rId52"/>
    <p:sldId id="262" r:id="rId53"/>
    <p:sldId id="630" r:id="rId54"/>
    <p:sldId id="634" r:id="rId55"/>
    <p:sldId id="631" r:id="rId56"/>
    <p:sldId id="633" r:id="rId57"/>
    <p:sldId id="635" r:id="rId58"/>
    <p:sldId id="632" r:id="rId59"/>
    <p:sldId id="494" r:id="rId6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0F168-4735-4F90-999B-728041A99F27}" v="5834" dt="2021-08-28T20:51:39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6"/>
    <p:restoredTop sz="88441" autoAdjust="0"/>
  </p:normalViewPr>
  <p:slideViewPr>
    <p:cSldViewPr snapToGrid="0" snapToObjects="1">
      <p:cViewPr varScale="1">
        <p:scale>
          <a:sx n="140" d="100"/>
          <a:sy n="140" d="100"/>
        </p:scale>
        <p:origin x="13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CF60F168-4735-4F90-999B-728041A99F27}"/>
    <pc:docChg chg="undo custSel addSld delSld modSld sldOrd">
      <pc:chgData name="Binney, Zachary Orion" userId="23b90841-6f82-4a8e-9640-99a475f9d973" providerId="ADAL" clId="{CF60F168-4735-4F90-999B-728041A99F27}" dt="2021-09-15T14:19:37.130" v="15614" actId="20577"/>
      <pc:docMkLst>
        <pc:docMk/>
      </pc:docMkLst>
      <pc:sldChg chg="modSp mod">
        <pc:chgData name="Binney, Zachary Orion" userId="23b90841-6f82-4a8e-9640-99a475f9d973" providerId="ADAL" clId="{CF60F168-4735-4F90-999B-728041A99F27}" dt="2021-08-09T13:58:14.816" v="7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CF60F168-4735-4F90-999B-728041A99F27}" dt="2021-08-09T13:58:14.816" v="7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add">
        <pc:chgData name="Binney, Zachary Orion" userId="23b90841-6f82-4a8e-9640-99a475f9d973" providerId="ADAL" clId="{CF60F168-4735-4F90-999B-728041A99F27}" dt="2021-08-11T17:06:41.308" v="12957"/>
        <pc:sldMkLst>
          <pc:docMk/>
          <pc:sldMk cId="1136113883" sldId="262"/>
        </pc:sldMkLst>
      </pc:sldChg>
      <pc:sldChg chg="addSp modSp mod">
        <pc:chgData name="Binney, Zachary Orion" userId="23b90841-6f82-4a8e-9640-99a475f9d973" providerId="ADAL" clId="{CF60F168-4735-4F90-999B-728041A99F27}" dt="2021-08-11T15:34:27.002" v="11475" actId="20577"/>
        <pc:sldMkLst>
          <pc:docMk/>
          <pc:sldMk cId="1356089849" sldId="273"/>
        </pc:sldMkLst>
        <pc:spChg chg="mod">
          <ac:chgData name="Binney, Zachary Orion" userId="23b90841-6f82-4a8e-9640-99a475f9d973" providerId="ADAL" clId="{CF60F168-4735-4F90-999B-728041A99F27}" dt="2021-08-10T15:45:16.757" v="2832" actId="20577"/>
          <ac:spMkLst>
            <pc:docMk/>
            <pc:sldMk cId="1356089849" sldId="27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5:34:27.002" v="11475" actId="20577"/>
          <ac:spMkLst>
            <pc:docMk/>
            <pc:sldMk cId="1356089849" sldId="273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15:50:38.426" v="2967" actId="1076"/>
          <ac:spMkLst>
            <pc:docMk/>
            <pc:sldMk cId="1356089849" sldId="273"/>
            <ac:spMk id="6" creationId="{8AD38940-4F4E-4534-8A06-7D29FE82D96E}"/>
          </ac:spMkLst>
        </pc:spChg>
        <pc:picChg chg="add mod">
          <ac:chgData name="Binney, Zachary Orion" userId="23b90841-6f82-4a8e-9640-99a475f9d973" providerId="ADAL" clId="{CF60F168-4735-4F90-999B-728041A99F27}" dt="2021-08-10T15:50:16.914" v="2955" actId="1076"/>
          <ac:picMkLst>
            <pc:docMk/>
            <pc:sldMk cId="1356089849" sldId="273"/>
            <ac:picMk id="1026" creationId="{58EEF641-3B05-4700-93F0-B6EE6FACF138}"/>
          </ac:picMkLst>
        </pc:picChg>
      </pc:sldChg>
      <pc:sldChg chg="del">
        <pc:chgData name="Binney, Zachary Orion" userId="23b90841-6f82-4a8e-9640-99a475f9d973" providerId="ADAL" clId="{CF60F168-4735-4F90-999B-728041A99F27}" dt="2021-08-09T13:59:24.999" v="42" actId="47"/>
        <pc:sldMkLst>
          <pc:docMk/>
          <pc:sldMk cId="1275964332" sldId="288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3499616013" sldId="335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353706689" sldId="485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3724717933" sldId="486"/>
        </pc:sldMkLst>
      </pc:sldChg>
      <pc:sldChg chg="modSp mod">
        <pc:chgData name="Binney, Zachary Orion" userId="23b90841-6f82-4a8e-9640-99a475f9d973" providerId="ADAL" clId="{CF60F168-4735-4F90-999B-728041A99F27}" dt="2021-08-11T18:14:03.877" v="15416" actId="20577"/>
        <pc:sldMkLst>
          <pc:docMk/>
          <pc:sldMk cId="4107364091" sldId="490"/>
        </pc:sldMkLst>
        <pc:spChg chg="mod">
          <ac:chgData name="Binney, Zachary Orion" userId="23b90841-6f82-4a8e-9640-99a475f9d973" providerId="ADAL" clId="{CF60F168-4735-4F90-999B-728041A99F27}" dt="2021-08-11T18:14:03.877" v="15416" actId="20577"/>
          <ac:spMkLst>
            <pc:docMk/>
            <pc:sldMk cId="4107364091" sldId="490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200606718" sldId="491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2137631245" sldId="492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543318267" sldId="502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102761379" sldId="556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039482798" sldId="557"/>
        </pc:sldMkLst>
      </pc:sldChg>
      <pc:sldChg chg="modSp mod">
        <pc:chgData name="Binney, Zachary Orion" userId="23b90841-6f82-4a8e-9640-99a475f9d973" providerId="ADAL" clId="{CF60F168-4735-4F90-999B-728041A99F27}" dt="2021-08-09T13:58:33.805" v="32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CF60F168-4735-4F90-999B-728041A99F27}" dt="2021-08-09T13:58:33.805" v="32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2164471235" sldId="560"/>
        </pc:sldMkLst>
      </pc:sldChg>
      <pc:sldChg chg="del">
        <pc:chgData name="Binney, Zachary Orion" userId="23b90841-6f82-4a8e-9640-99a475f9d973" providerId="ADAL" clId="{CF60F168-4735-4F90-999B-728041A99F27}" dt="2021-08-09T13:59:26.216" v="43" actId="47"/>
        <pc:sldMkLst>
          <pc:docMk/>
          <pc:sldMk cId="1808587552" sldId="561"/>
        </pc:sldMkLst>
      </pc:sldChg>
      <pc:sldChg chg="del">
        <pc:chgData name="Binney, Zachary Orion" userId="23b90841-6f82-4a8e-9640-99a475f9d973" providerId="ADAL" clId="{CF60F168-4735-4F90-999B-728041A99F27}" dt="2021-08-09T13:58:42.941" v="34" actId="47"/>
        <pc:sldMkLst>
          <pc:docMk/>
          <pc:sldMk cId="1840349015" sldId="567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3399437301" sldId="569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77298279" sldId="570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1279572529" sldId="571"/>
        </pc:sldMkLst>
      </pc:sldChg>
      <pc:sldChg chg="del">
        <pc:chgData name="Binney, Zachary Orion" userId="23b90841-6f82-4a8e-9640-99a475f9d973" providerId="ADAL" clId="{CF60F168-4735-4F90-999B-728041A99F27}" dt="2021-08-09T13:58:41.025" v="33" actId="47"/>
        <pc:sldMkLst>
          <pc:docMk/>
          <pc:sldMk cId="2054302810" sldId="572"/>
        </pc:sldMkLst>
      </pc:sldChg>
      <pc:sldChg chg="delSp add del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686409355" sldId="573"/>
        </pc:sldMkLst>
        <pc:picChg chg="del">
          <ac:chgData name="Binney, Zachary Orion" userId="23b90841-6f82-4a8e-9640-99a475f9d973" providerId="ADAL" clId="{CF60F168-4735-4F90-999B-728041A99F27}" dt="2021-08-09T13:59:45.089" v="44" actId="478"/>
          <ac:picMkLst>
            <pc:docMk/>
            <pc:sldMk cId="686409355" sldId="573"/>
            <ac:picMk id="1026" creationId="{24BAD08A-ED23-43CC-A82E-D50A6BFABC05}"/>
          </ac:picMkLst>
        </pc:picChg>
      </pc:sldChg>
      <pc:sldChg chg="add del">
        <pc:chgData name="Binney, Zachary Orion" userId="23b90841-6f82-4a8e-9640-99a475f9d973" providerId="ADAL" clId="{CF60F168-4735-4F90-999B-728041A99F27}" dt="2021-08-11T01:18:44.395" v="9235" actId="47"/>
        <pc:sldMkLst>
          <pc:docMk/>
          <pc:sldMk cId="1167377716" sldId="573"/>
        </pc:sldMkLst>
      </pc:sldChg>
      <pc:sldChg chg="del">
        <pc:chgData name="Binney, Zachary Orion" userId="23b90841-6f82-4a8e-9640-99a475f9d973" providerId="ADAL" clId="{CF60F168-4735-4F90-999B-728041A99F27}" dt="2021-08-09T13:58:51.831" v="35" actId="47"/>
        <pc:sldMkLst>
          <pc:docMk/>
          <pc:sldMk cId="890981938" sldId="574"/>
        </pc:sldMkLst>
      </pc:sldChg>
      <pc:sldChg chg="del">
        <pc:chgData name="Binney, Zachary Orion" userId="23b90841-6f82-4a8e-9640-99a475f9d973" providerId="ADAL" clId="{CF60F168-4735-4F90-999B-728041A99F27}" dt="2021-08-09T13:58:52.634" v="36" actId="47"/>
        <pc:sldMkLst>
          <pc:docMk/>
          <pc:sldMk cId="1040581726" sldId="575"/>
        </pc:sldMkLst>
      </pc:sldChg>
      <pc:sldChg chg="del">
        <pc:chgData name="Binney, Zachary Orion" userId="23b90841-6f82-4a8e-9640-99a475f9d973" providerId="ADAL" clId="{CF60F168-4735-4F90-999B-728041A99F27}" dt="2021-08-09T13:58:53.486" v="37" actId="47"/>
        <pc:sldMkLst>
          <pc:docMk/>
          <pc:sldMk cId="1788576515" sldId="576"/>
        </pc:sldMkLst>
      </pc:sldChg>
      <pc:sldChg chg="modSp add mod ord modAnim">
        <pc:chgData name="Binney, Zachary Orion" userId="23b90841-6f82-4a8e-9640-99a475f9d973" providerId="ADAL" clId="{CF60F168-4735-4F90-999B-728041A99F27}" dt="2021-08-11T12:58:18.922" v="9967" actId="255"/>
        <pc:sldMkLst>
          <pc:docMk/>
          <pc:sldMk cId="295247662" sldId="577"/>
        </pc:sldMkLst>
        <pc:spChg chg="mod">
          <ac:chgData name="Binney, Zachary Orion" userId="23b90841-6f82-4a8e-9640-99a475f9d973" providerId="ADAL" clId="{CF60F168-4735-4F90-999B-728041A99F27}" dt="2021-08-10T15:47:27.153" v="2951" actId="20577"/>
          <ac:spMkLst>
            <pc:docMk/>
            <pc:sldMk cId="295247662" sldId="577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CF60F168-4735-4F90-999B-728041A99F27}" dt="2021-08-11T12:58:18.922" v="9967" actId="255"/>
          <ac:spMkLst>
            <pc:docMk/>
            <pc:sldMk cId="295247662" sldId="577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CF60F168-4735-4F90-999B-728041A99F27}" dt="2021-08-11T12:57:43.418" v="9916" actId="1035"/>
          <ac:spMkLst>
            <pc:docMk/>
            <pc:sldMk cId="295247662" sldId="577"/>
            <ac:spMk id="8" creationId="{D85F2D3D-3539-4D4D-83ED-745B35F741A5}"/>
          </ac:spMkLst>
        </pc:spChg>
        <pc:picChg chg="mod">
          <ac:chgData name="Binney, Zachary Orion" userId="23b90841-6f82-4a8e-9640-99a475f9d973" providerId="ADAL" clId="{CF60F168-4735-4F90-999B-728041A99F27}" dt="2021-08-11T12:54:47.535" v="9466" actId="1076"/>
          <ac:picMkLst>
            <pc:docMk/>
            <pc:sldMk cId="295247662" sldId="577"/>
            <ac:picMk id="7170" creationId="{285F9EB5-0734-4C2C-9FA6-794FB9257E47}"/>
          </ac:picMkLst>
        </pc:picChg>
      </pc:sldChg>
      <pc:sldChg chg="delSp del mod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3643926195" sldId="577"/>
        </pc:sldMkLst>
        <pc:picChg chg="del">
          <ac:chgData name="Binney, Zachary Orion" userId="23b90841-6f82-4a8e-9640-99a475f9d973" providerId="ADAL" clId="{CF60F168-4735-4F90-999B-728041A99F27}" dt="2021-08-09T13:59:54.603" v="48" actId="478"/>
          <ac:picMkLst>
            <pc:docMk/>
            <pc:sldMk cId="3643926195" sldId="577"/>
            <ac:picMk id="5" creationId="{0EC075C7-80F1-4B29-AB27-5C0A25AC6DAB}"/>
          </ac:picMkLst>
        </pc:picChg>
      </pc:sldChg>
      <pc:sldChg chg="delSp del mod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3639525194" sldId="578"/>
        </pc:sldMkLst>
        <pc:picChg chg="del">
          <ac:chgData name="Binney, Zachary Orion" userId="23b90841-6f82-4a8e-9640-99a475f9d973" providerId="ADAL" clId="{CF60F168-4735-4F90-999B-728041A99F27}" dt="2021-08-09T13:59:52.949" v="47" actId="478"/>
          <ac:picMkLst>
            <pc:docMk/>
            <pc:sldMk cId="3639525194" sldId="578"/>
            <ac:picMk id="7" creationId="{E42D3EBC-2E12-42B0-8EBE-97671B3502B3}"/>
          </ac:picMkLst>
        </pc:picChg>
      </pc:sldChg>
      <pc:sldChg chg="add del">
        <pc:chgData name="Binney, Zachary Orion" userId="23b90841-6f82-4a8e-9640-99a475f9d973" providerId="ADAL" clId="{CF60F168-4735-4F90-999B-728041A99F27}" dt="2021-08-11T01:18:42.641" v="9232" actId="47"/>
        <pc:sldMkLst>
          <pc:docMk/>
          <pc:sldMk cId="3964210660" sldId="578"/>
        </pc:sldMkLst>
      </pc:sldChg>
      <pc:sldChg chg="delSp del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202253685" sldId="579"/>
        </pc:sldMkLst>
        <pc:picChg chg="del">
          <ac:chgData name="Binney, Zachary Orion" userId="23b90841-6f82-4a8e-9640-99a475f9d973" providerId="ADAL" clId="{CF60F168-4735-4F90-999B-728041A99F27}" dt="2021-08-09T13:59:47.047" v="45" actId="478"/>
          <ac:picMkLst>
            <pc:docMk/>
            <pc:sldMk cId="202253685" sldId="579"/>
            <ac:picMk id="5122" creationId="{778EA6E1-059D-4987-82F9-74272A7F74FF}"/>
          </ac:picMkLst>
        </pc:picChg>
      </pc:sldChg>
      <pc:sldChg chg="add del">
        <pc:chgData name="Binney, Zachary Orion" userId="23b90841-6f82-4a8e-9640-99a475f9d973" providerId="ADAL" clId="{CF60F168-4735-4F90-999B-728041A99F27}" dt="2021-08-11T01:18:43.656" v="9234" actId="47"/>
        <pc:sldMkLst>
          <pc:docMk/>
          <pc:sldMk cId="4276480950" sldId="579"/>
        </pc:sldMkLst>
      </pc:sldChg>
      <pc:sldChg chg="del">
        <pc:chgData name="Binney, Zachary Orion" userId="23b90841-6f82-4a8e-9640-99a475f9d973" providerId="ADAL" clId="{CF60F168-4735-4F90-999B-728041A99F27}" dt="2021-08-09T13:59:06.598" v="38" actId="47"/>
        <pc:sldMkLst>
          <pc:docMk/>
          <pc:sldMk cId="2591937079" sldId="580"/>
        </pc:sldMkLst>
      </pc:sldChg>
      <pc:sldChg chg="add del">
        <pc:chgData name="Binney, Zachary Orion" userId="23b90841-6f82-4a8e-9640-99a475f9d973" providerId="ADAL" clId="{CF60F168-4735-4F90-999B-728041A99F27}" dt="2021-08-11T01:18:43.192" v="9233" actId="47"/>
        <pc:sldMkLst>
          <pc:docMk/>
          <pc:sldMk cId="1009317240" sldId="581"/>
        </pc:sldMkLst>
      </pc:sldChg>
      <pc:sldChg chg="delSp del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2070629537" sldId="581"/>
        </pc:sldMkLst>
        <pc:picChg chg="del">
          <ac:chgData name="Binney, Zachary Orion" userId="23b90841-6f82-4a8e-9640-99a475f9d973" providerId="ADAL" clId="{CF60F168-4735-4F90-999B-728041A99F27}" dt="2021-08-09T13:59:51.238" v="46" actId="478"/>
          <ac:picMkLst>
            <pc:docMk/>
            <pc:sldMk cId="2070629537" sldId="581"/>
            <ac:picMk id="3076" creationId="{15136E08-2B21-420D-ACEE-6912FFC19156}"/>
          </ac:picMkLst>
        </pc:picChg>
        <pc:picChg chg="del">
          <ac:chgData name="Binney, Zachary Orion" userId="23b90841-6f82-4a8e-9640-99a475f9d973" providerId="ADAL" clId="{CF60F168-4735-4F90-999B-728041A99F27}" dt="2021-08-09T13:59:51.238" v="46" actId="478"/>
          <ac:picMkLst>
            <pc:docMk/>
            <pc:sldMk cId="2070629537" sldId="581"/>
            <ac:picMk id="3080" creationId="{1A01E782-6077-4484-ACF3-49C78E56631D}"/>
          </ac:picMkLst>
        </pc:picChg>
      </pc:sldChg>
      <pc:sldChg chg="delSp del">
        <pc:chgData name="Binney, Zachary Orion" userId="23b90841-6f82-4a8e-9640-99a475f9d973" providerId="ADAL" clId="{CF60F168-4735-4F90-999B-728041A99F27}" dt="2021-08-09T14:36:05.048" v="251" actId="2696"/>
        <pc:sldMkLst>
          <pc:docMk/>
          <pc:sldMk cId="458773127" sldId="582"/>
        </pc:sldMkLst>
        <pc:picChg chg="del">
          <ac:chgData name="Binney, Zachary Orion" userId="23b90841-6f82-4a8e-9640-99a475f9d973" providerId="ADAL" clId="{CF60F168-4735-4F90-999B-728041A99F27}" dt="2021-08-09T14:36:00.572" v="250" actId="478"/>
          <ac:picMkLst>
            <pc:docMk/>
            <pc:sldMk cId="458773127" sldId="582"/>
            <ac:picMk id="2056" creationId="{41A50CD2-7821-4E49-AB87-8E2EF19AE588}"/>
          </ac:picMkLst>
        </pc:picChg>
      </pc:sldChg>
      <pc:sldChg chg="add del">
        <pc:chgData name="Binney, Zachary Orion" userId="23b90841-6f82-4a8e-9640-99a475f9d973" providerId="ADAL" clId="{CF60F168-4735-4F90-999B-728041A99F27}" dt="2021-08-11T01:35:18.476" v="9303" actId="47"/>
        <pc:sldMkLst>
          <pc:docMk/>
          <pc:sldMk cId="1548875113" sldId="582"/>
        </pc:sldMkLst>
      </pc:sldChg>
      <pc:sldChg chg="addSp modSp add mod">
        <pc:chgData name="Binney, Zachary Orion" userId="23b90841-6f82-4a8e-9640-99a475f9d973" providerId="ADAL" clId="{CF60F168-4735-4F90-999B-728041A99F27}" dt="2021-08-09T14:42:04.304" v="500" actId="20577"/>
        <pc:sldMkLst>
          <pc:docMk/>
          <pc:sldMk cId="480268165" sldId="583"/>
        </pc:sldMkLst>
        <pc:spChg chg="mod">
          <ac:chgData name="Binney, Zachary Orion" userId="23b90841-6f82-4a8e-9640-99a475f9d973" providerId="ADAL" clId="{CF60F168-4735-4F90-999B-728041A99F27}" dt="2021-08-09T14:42:04.304" v="500" actId="20577"/>
          <ac:spMkLst>
            <pc:docMk/>
            <pc:sldMk cId="480268165" sldId="58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09T14:41:03.305" v="442" actId="20577"/>
          <ac:spMkLst>
            <pc:docMk/>
            <pc:sldMk cId="480268165" sldId="583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09T14:41:53.964" v="499" actId="2085"/>
          <ac:spMkLst>
            <pc:docMk/>
            <pc:sldMk cId="480268165" sldId="583"/>
            <ac:spMk id="4" creationId="{C59EA900-9A1A-41E9-AEF9-FE1717B94778}"/>
          </ac:spMkLst>
        </pc:spChg>
      </pc:sldChg>
      <pc:sldChg chg="del">
        <pc:chgData name="Binney, Zachary Orion" userId="23b90841-6f82-4a8e-9640-99a475f9d973" providerId="ADAL" clId="{CF60F168-4735-4F90-999B-728041A99F27}" dt="2021-08-09T13:59:21.170" v="41" actId="47"/>
        <pc:sldMkLst>
          <pc:docMk/>
          <pc:sldMk cId="1302781611" sldId="583"/>
        </pc:sldMkLst>
      </pc:sldChg>
      <pc:sldChg chg="delSp modSp add mod">
        <pc:chgData name="Binney, Zachary Orion" userId="23b90841-6f82-4a8e-9640-99a475f9d973" providerId="ADAL" clId="{CF60F168-4735-4F90-999B-728041A99F27}" dt="2021-08-09T21:00:07.418" v="1929" actId="20577"/>
        <pc:sldMkLst>
          <pc:docMk/>
          <pc:sldMk cId="3277628359" sldId="584"/>
        </pc:sldMkLst>
        <pc:spChg chg="mod">
          <ac:chgData name="Binney, Zachary Orion" userId="23b90841-6f82-4a8e-9640-99a475f9d973" providerId="ADAL" clId="{CF60F168-4735-4F90-999B-728041A99F27}" dt="2021-08-09T21:00:07.418" v="1929" actId="20577"/>
          <ac:spMkLst>
            <pc:docMk/>
            <pc:sldMk cId="3277628359" sldId="584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CF60F168-4735-4F90-999B-728041A99F27}" dt="2021-08-09T14:42:18.161" v="502" actId="478"/>
          <ac:spMkLst>
            <pc:docMk/>
            <pc:sldMk cId="3277628359" sldId="584"/>
            <ac:spMk id="4" creationId="{C59EA900-9A1A-41E9-AEF9-FE1717B94778}"/>
          </ac:spMkLst>
        </pc:spChg>
      </pc:sldChg>
      <pc:sldChg chg="modSp add mod">
        <pc:chgData name="Binney, Zachary Orion" userId="23b90841-6f82-4a8e-9640-99a475f9d973" providerId="ADAL" clId="{CF60F168-4735-4F90-999B-728041A99F27}" dt="2021-08-10T16:03:19.835" v="3009" actId="20577"/>
        <pc:sldMkLst>
          <pc:docMk/>
          <pc:sldMk cId="2353515109" sldId="585"/>
        </pc:sldMkLst>
        <pc:spChg chg="mod">
          <ac:chgData name="Binney, Zachary Orion" userId="23b90841-6f82-4a8e-9640-99a475f9d973" providerId="ADAL" clId="{CF60F168-4735-4F90-999B-728041A99F27}" dt="2021-08-09T14:44:35.931" v="739" actId="20577"/>
          <ac:spMkLst>
            <pc:docMk/>
            <pc:sldMk cId="2353515109" sldId="58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6:03:19.835" v="3009" actId="20577"/>
          <ac:spMkLst>
            <pc:docMk/>
            <pc:sldMk cId="2353515109" sldId="585"/>
            <ac:spMk id="3" creationId="{00000000-0000-0000-0000-000000000000}"/>
          </ac:spMkLst>
        </pc:spChg>
      </pc:sldChg>
      <pc:sldChg chg="modSp add mod ord">
        <pc:chgData name="Binney, Zachary Orion" userId="23b90841-6f82-4a8e-9640-99a475f9d973" providerId="ADAL" clId="{CF60F168-4735-4F90-999B-728041A99F27}" dt="2021-08-10T16:05:19.139" v="3020"/>
        <pc:sldMkLst>
          <pc:docMk/>
          <pc:sldMk cId="114031130" sldId="586"/>
        </pc:sldMkLst>
        <pc:spChg chg="mod">
          <ac:chgData name="Binney, Zachary Orion" userId="23b90841-6f82-4a8e-9640-99a475f9d973" providerId="ADAL" clId="{CF60F168-4735-4F90-999B-728041A99F27}" dt="2021-08-09T17:59:17.582" v="810" actId="20577"/>
          <ac:spMkLst>
            <pc:docMk/>
            <pc:sldMk cId="114031130" sldId="586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CF60F168-4735-4F90-999B-728041A99F27}" dt="2021-08-10T22:17:22.312" v="8442" actId="20577"/>
        <pc:sldMkLst>
          <pc:docMk/>
          <pc:sldMk cId="2384624188" sldId="587"/>
        </pc:sldMkLst>
        <pc:spChg chg="mod">
          <ac:chgData name="Binney, Zachary Orion" userId="23b90841-6f82-4a8e-9640-99a475f9d973" providerId="ADAL" clId="{CF60F168-4735-4F90-999B-728041A99F27}" dt="2021-08-10T22:17:22.312" v="8442" actId="20577"/>
          <ac:spMkLst>
            <pc:docMk/>
            <pc:sldMk cId="2384624188" sldId="587"/>
            <ac:spMk id="2" creationId="{C69D7D37-6ED5-49EC-A4E2-80F0F01C8DC8}"/>
          </ac:spMkLst>
        </pc:spChg>
      </pc:sldChg>
      <pc:sldChg chg="addSp delSp modSp add mod modAnim">
        <pc:chgData name="Binney, Zachary Orion" userId="23b90841-6f82-4a8e-9640-99a475f9d973" providerId="ADAL" clId="{CF60F168-4735-4F90-999B-728041A99F27}" dt="2021-08-09T20:56:47.329" v="1848" actId="20577"/>
        <pc:sldMkLst>
          <pc:docMk/>
          <pc:sldMk cId="2900790569" sldId="588"/>
        </pc:sldMkLst>
        <pc:spChg chg="mod">
          <ac:chgData name="Binney, Zachary Orion" userId="23b90841-6f82-4a8e-9640-99a475f9d973" providerId="ADAL" clId="{CF60F168-4735-4F90-999B-728041A99F27}" dt="2021-08-09T20:00:07.024" v="893" actId="20577"/>
          <ac:spMkLst>
            <pc:docMk/>
            <pc:sldMk cId="2900790569" sldId="58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09T20:56:47.329" v="1848" actId="20577"/>
          <ac:spMkLst>
            <pc:docMk/>
            <pc:sldMk cId="2900790569" sldId="588"/>
            <ac:spMk id="3" creationId="{00000000-0000-0000-0000-000000000000}"/>
          </ac:spMkLst>
        </pc:spChg>
        <pc:graphicFrameChg chg="add del mod">
          <ac:chgData name="Binney, Zachary Orion" userId="23b90841-6f82-4a8e-9640-99a475f9d973" providerId="ADAL" clId="{CF60F168-4735-4F90-999B-728041A99F27}" dt="2021-08-09T20:51:12.363" v="1744"/>
          <ac:graphicFrameMkLst>
            <pc:docMk/>
            <pc:sldMk cId="2900790569" sldId="588"/>
            <ac:graphicFrameMk id="8" creationId="{82A1494A-90A9-4E9E-8440-24F8012D6323}"/>
          </ac:graphicFrameMkLst>
        </pc:graphicFrameChg>
        <pc:graphicFrameChg chg="add del mod modGraphic">
          <ac:chgData name="Binney, Zachary Orion" userId="23b90841-6f82-4a8e-9640-99a475f9d973" providerId="ADAL" clId="{CF60F168-4735-4F90-999B-728041A99F27}" dt="2021-08-09T20:54:18.136" v="1757" actId="21"/>
          <ac:graphicFrameMkLst>
            <pc:docMk/>
            <pc:sldMk cId="2900790569" sldId="588"/>
            <ac:graphicFrameMk id="10" creationId="{45DCEF0A-978E-4949-92E5-2B66D9E34160}"/>
          </ac:graphicFrameMkLst>
        </pc:graphicFrameChg>
        <pc:picChg chg="add del mod">
          <ac:chgData name="Binney, Zachary Orion" userId="23b90841-6f82-4a8e-9640-99a475f9d973" providerId="ADAL" clId="{CF60F168-4735-4F90-999B-728041A99F27}" dt="2021-08-09T20:50:39.123" v="1733" actId="478"/>
          <ac:picMkLst>
            <pc:docMk/>
            <pc:sldMk cId="2900790569" sldId="588"/>
            <ac:picMk id="5" creationId="{D163A13B-348A-408A-95B5-795B7FA90389}"/>
          </ac:picMkLst>
        </pc:picChg>
        <pc:picChg chg="add del mod">
          <ac:chgData name="Binney, Zachary Orion" userId="23b90841-6f82-4a8e-9640-99a475f9d973" providerId="ADAL" clId="{CF60F168-4735-4F90-999B-728041A99F27}" dt="2021-08-09T20:51:14.312" v="1746" actId="478"/>
          <ac:picMkLst>
            <pc:docMk/>
            <pc:sldMk cId="2900790569" sldId="588"/>
            <ac:picMk id="7" creationId="{BA124EEA-520A-4949-8072-E4520E765952}"/>
          </ac:picMkLst>
        </pc:picChg>
        <pc:picChg chg="add del mod">
          <ac:chgData name="Binney, Zachary Orion" userId="23b90841-6f82-4a8e-9640-99a475f9d973" providerId="ADAL" clId="{CF60F168-4735-4F90-999B-728041A99F27}" dt="2021-08-09T20:51:12.363" v="1744"/>
          <ac:picMkLst>
            <pc:docMk/>
            <pc:sldMk cId="2900790569" sldId="588"/>
            <ac:picMk id="9" creationId="{869D2878-CD6B-4A77-8E18-0E5A150E39B2}"/>
          </ac:picMkLst>
        </pc:picChg>
        <pc:picChg chg="add mod">
          <ac:chgData name="Binney, Zachary Orion" userId="23b90841-6f82-4a8e-9640-99a475f9d973" providerId="ADAL" clId="{CF60F168-4735-4F90-999B-728041A99F27}" dt="2021-08-09T20:55:32.014" v="1801" actId="1076"/>
          <ac:picMkLst>
            <pc:docMk/>
            <pc:sldMk cId="2900790569" sldId="588"/>
            <ac:picMk id="11" creationId="{32662459-60F2-4C8E-BCB4-4F8EF300C869}"/>
          </ac:picMkLst>
        </pc:picChg>
        <pc:picChg chg="add mod">
          <ac:chgData name="Binney, Zachary Orion" userId="23b90841-6f82-4a8e-9640-99a475f9d973" providerId="ADAL" clId="{CF60F168-4735-4F90-999B-728041A99F27}" dt="2021-08-09T20:55:42.165" v="1802" actId="1076"/>
          <ac:picMkLst>
            <pc:docMk/>
            <pc:sldMk cId="2900790569" sldId="588"/>
            <ac:picMk id="12" creationId="{2A58E427-EDB5-49F3-B1E5-5A0BFDAFA2BB}"/>
          </ac:picMkLst>
        </pc:picChg>
      </pc:sldChg>
      <pc:sldChg chg="addSp delSp modSp add del mod delAnim modAnim modNotesTx">
        <pc:chgData name="Binney, Zachary Orion" userId="23b90841-6f82-4a8e-9640-99a475f9d973" providerId="ADAL" clId="{CF60F168-4735-4F90-999B-728041A99F27}" dt="2021-08-23T16:18:10.505" v="15483" actId="47"/>
        <pc:sldMkLst>
          <pc:docMk/>
          <pc:sldMk cId="2272072765" sldId="589"/>
        </pc:sldMkLst>
        <pc:spChg chg="mod">
          <ac:chgData name="Binney, Zachary Orion" userId="23b90841-6f82-4a8e-9640-99a475f9d973" providerId="ADAL" clId="{CF60F168-4735-4F90-999B-728041A99F27}" dt="2021-08-10T12:50:51.677" v="1985" actId="20577"/>
          <ac:spMkLst>
            <pc:docMk/>
            <pc:sldMk cId="2272072765" sldId="589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12:52:35.291" v="1995" actId="20577"/>
          <ac:spMkLst>
            <pc:docMk/>
            <pc:sldMk cId="2272072765" sldId="589"/>
            <ac:spMk id="4" creationId="{3E6464B7-5152-44A7-866E-5B162682DAE6}"/>
          </ac:spMkLst>
        </pc:spChg>
        <pc:spChg chg="add del">
          <ac:chgData name="Binney, Zachary Orion" userId="23b90841-6f82-4a8e-9640-99a475f9d973" providerId="ADAL" clId="{CF60F168-4735-4F90-999B-728041A99F27}" dt="2021-08-10T13:00:36.133" v="2000" actId="22"/>
          <ac:spMkLst>
            <pc:docMk/>
            <pc:sldMk cId="2272072765" sldId="589"/>
            <ac:spMk id="8" creationId="{3C045412-19BA-4B8D-A28F-C6A17A348D06}"/>
          </ac:spMkLst>
        </pc:spChg>
        <pc:spChg chg="add mod">
          <ac:chgData name="Binney, Zachary Orion" userId="23b90841-6f82-4a8e-9640-99a475f9d973" providerId="ADAL" clId="{CF60F168-4735-4F90-999B-728041A99F27}" dt="2021-08-10T13:19:58.037" v="2097" actId="1076"/>
          <ac:spMkLst>
            <pc:docMk/>
            <pc:sldMk cId="2272072765" sldId="589"/>
            <ac:spMk id="17" creationId="{B81A8879-AD67-4D0A-9DBD-30396DA87D31}"/>
          </ac:spMkLst>
        </pc:spChg>
        <pc:picChg chg="add del mod">
          <ac:chgData name="Binney, Zachary Orion" userId="23b90841-6f82-4a8e-9640-99a475f9d973" providerId="ADAL" clId="{CF60F168-4735-4F90-999B-728041A99F27}" dt="2021-08-10T13:00:34.736" v="1998" actId="478"/>
          <ac:picMkLst>
            <pc:docMk/>
            <pc:sldMk cId="2272072765" sldId="589"/>
            <ac:picMk id="6" creationId="{1C449123-200C-495A-A2C2-C48290908D3D}"/>
          </ac:picMkLst>
        </pc:picChg>
        <pc:picChg chg="add del">
          <ac:chgData name="Binney, Zachary Orion" userId="23b90841-6f82-4a8e-9640-99a475f9d973" providerId="ADAL" clId="{CF60F168-4735-4F90-999B-728041A99F27}" dt="2021-08-10T13:01:01.491" v="2002" actId="22"/>
          <ac:picMkLst>
            <pc:docMk/>
            <pc:sldMk cId="2272072765" sldId="589"/>
            <ac:picMk id="10" creationId="{DC052E48-2041-42EB-9338-1691BABB4BBE}"/>
          </ac:picMkLst>
        </pc:picChg>
        <pc:picChg chg="add del mod">
          <ac:chgData name="Binney, Zachary Orion" userId="23b90841-6f82-4a8e-9640-99a475f9d973" providerId="ADAL" clId="{CF60F168-4735-4F90-999B-728041A99F27}" dt="2021-08-10T13:19:54.352" v="2096" actId="478"/>
          <ac:picMkLst>
            <pc:docMk/>
            <pc:sldMk cId="2272072765" sldId="589"/>
            <ac:picMk id="12" creationId="{D3EC52CC-3CDA-41EF-BA50-BB8DC71E18CC}"/>
          </ac:picMkLst>
        </pc:picChg>
        <pc:picChg chg="add del mod">
          <ac:chgData name="Binney, Zachary Orion" userId="23b90841-6f82-4a8e-9640-99a475f9d973" providerId="ADAL" clId="{CF60F168-4735-4F90-999B-728041A99F27}" dt="2021-08-10T13:18:35.940" v="2045" actId="478"/>
          <ac:picMkLst>
            <pc:docMk/>
            <pc:sldMk cId="2272072765" sldId="589"/>
            <ac:picMk id="14" creationId="{B49DF212-A9EC-4D34-9B22-F80CC24FE498}"/>
          </ac:picMkLst>
        </pc:picChg>
        <pc:picChg chg="add mod">
          <ac:chgData name="Binney, Zachary Orion" userId="23b90841-6f82-4a8e-9640-99a475f9d973" providerId="ADAL" clId="{CF60F168-4735-4F90-999B-728041A99F27}" dt="2021-08-10T13:19:58.037" v="2097" actId="1076"/>
          <ac:picMkLst>
            <pc:docMk/>
            <pc:sldMk cId="2272072765" sldId="589"/>
            <ac:picMk id="16" creationId="{334B3E0A-54C0-4CAD-AF1F-0AB0F24F7C27}"/>
          </ac:picMkLst>
        </pc:picChg>
      </pc:sldChg>
      <pc:sldChg chg="addSp delSp modSp add del mod delAnim modAnim">
        <pc:chgData name="Binney, Zachary Orion" userId="23b90841-6f82-4a8e-9640-99a475f9d973" providerId="ADAL" clId="{CF60F168-4735-4F90-999B-728041A99F27}" dt="2021-08-23T16:18:11.299" v="15484" actId="47"/>
        <pc:sldMkLst>
          <pc:docMk/>
          <pc:sldMk cId="3404590521" sldId="590"/>
        </pc:sldMkLst>
        <pc:spChg chg="del">
          <ac:chgData name="Binney, Zachary Orion" userId="23b90841-6f82-4a8e-9640-99a475f9d973" providerId="ADAL" clId="{CF60F168-4735-4F90-999B-728041A99F27}" dt="2021-08-10T15:51:54.361" v="2969" actId="478"/>
          <ac:spMkLst>
            <pc:docMk/>
            <pc:sldMk cId="3404590521" sldId="59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5:52:39.625" v="2976" actId="1076"/>
          <ac:spMkLst>
            <pc:docMk/>
            <pc:sldMk cId="3404590521" sldId="590"/>
            <ac:spMk id="4" creationId="{3E6464B7-5152-44A7-866E-5B162682DAE6}"/>
          </ac:spMkLst>
        </pc:spChg>
        <pc:spChg chg="add del mod">
          <ac:chgData name="Binney, Zachary Orion" userId="23b90841-6f82-4a8e-9640-99a475f9d973" providerId="ADAL" clId="{CF60F168-4735-4F90-999B-728041A99F27}" dt="2021-08-10T15:51:57.253" v="2970" actId="478"/>
          <ac:spMkLst>
            <pc:docMk/>
            <pc:sldMk cId="3404590521" sldId="590"/>
            <ac:spMk id="6" creationId="{632E6017-EA58-4140-AA59-BBB5A929EFED}"/>
          </ac:spMkLst>
        </pc:spChg>
        <pc:spChg chg="del">
          <ac:chgData name="Binney, Zachary Orion" userId="23b90841-6f82-4a8e-9640-99a475f9d973" providerId="ADAL" clId="{CF60F168-4735-4F90-999B-728041A99F27}" dt="2021-08-10T13:20:06.143" v="2099" actId="478"/>
          <ac:spMkLst>
            <pc:docMk/>
            <pc:sldMk cId="3404590521" sldId="590"/>
            <ac:spMk id="17" creationId="{B81A8879-AD67-4D0A-9DBD-30396DA87D31}"/>
          </ac:spMkLst>
        </pc:spChg>
        <pc:picChg chg="mod">
          <ac:chgData name="Binney, Zachary Orion" userId="23b90841-6f82-4a8e-9640-99a475f9d973" providerId="ADAL" clId="{CF60F168-4735-4F90-999B-728041A99F27}" dt="2021-08-10T15:52:01.939" v="2973" actId="1076"/>
          <ac:picMkLst>
            <pc:docMk/>
            <pc:sldMk cId="3404590521" sldId="590"/>
            <ac:picMk id="12" creationId="{D3EC52CC-3CDA-41EF-BA50-BB8DC71E18CC}"/>
          </ac:picMkLst>
        </pc:picChg>
        <pc:picChg chg="del">
          <ac:chgData name="Binney, Zachary Orion" userId="23b90841-6f82-4a8e-9640-99a475f9d973" providerId="ADAL" clId="{CF60F168-4735-4F90-999B-728041A99F27}" dt="2021-08-10T13:20:06.143" v="2099" actId="478"/>
          <ac:picMkLst>
            <pc:docMk/>
            <pc:sldMk cId="3404590521" sldId="590"/>
            <ac:picMk id="16" creationId="{334B3E0A-54C0-4CAD-AF1F-0AB0F24F7C27}"/>
          </ac:picMkLst>
        </pc:picChg>
      </pc:sldChg>
      <pc:sldChg chg="modSp add del mod">
        <pc:chgData name="Binney, Zachary Orion" userId="23b90841-6f82-4a8e-9640-99a475f9d973" providerId="ADAL" clId="{CF60F168-4735-4F90-999B-728041A99F27}" dt="2021-08-11T11:27:37.962" v="9331" actId="2696"/>
        <pc:sldMkLst>
          <pc:docMk/>
          <pc:sldMk cId="2215759944" sldId="591"/>
        </pc:sldMkLst>
        <pc:spChg chg="mod">
          <ac:chgData name="Binney, Zachary Orion" userId="23b90841-6f82-4a8e-9640-99a475f9d973" providerId="ADAL" clId="{CF60F168-4735-4F90-999B-728041A99F27}" dt="2021-08-10T15:32:50.504" v="2366" actId="20577"/>
          <ac:spMkLst>
            <pc:docMk/>
            <pc:sldMk cId="2215759944" sldId="591"/>
            <ac:spMk id="2" creationId="{00000000-0000-0000-0000-000000000000}"/>
          </ac:spMkLst>
        </pc:spChg>
      </pc:sldChg>
      <pc:sldChg chg="add del">
        <pc:chgData name="Binney, Zachary Orion" userId="23b90841-6f82-4a8e-9640-99a475f9d973" providerId="ADAL" clId="{CF60F168-4735-4F90-999B-728041A99F27}" dt="2021-08-11T12:58:23.969" v="9968" actId="47"/>
        <pc:sldMkLst>
          <pc:docMk/>
          <pc:sldMk cId="4254296280" sldId="591"/>
        </pc:sldMkLst>
      </pc:sldChg>
      <pc:sldChg chg="addSp delSp modSp add del mod">
        <pc:chgData name="Binney, Zachary Orion" userId="23b90841-6f82-4a8e-9640-99a475f9d973" providerId="ADAL" clId="{CF60F168-4735-4F90-999B-728041A99F27}" dt="2021-08-10T22:47:29.473" v="9095" actId="47"/>
        <pc:sldMkLst>
          <pc:docMk/>
          <pc:sldMk cId="2321060517" sldId="592"/>
        </pc:sldMkLst>
        <pc:spChg chg="mod">
          <ac:chgData name="Binney, Zachary Orion" userId="23b90841-6f82-4a8e-9640-99a475f9d973" providerId="ADAL" clId="{CF60F168-4735-4F90-999B-728041A99F27}" dt="2021-08-10T15:32:54.471" v="2374" actId="20577"/>
          <ac:spMkLst>
            <pc:docMk/>
            <pc:sldMk cId="2321060517" sldId="59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2:15:08.253" v="8316"/>
          <ac:spMkLst>
            <pc:docMk/>
            <pc:sldMk cId="2321060517" sldId="592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2:34:56.479" v="8536"/>
          <ac:spMkLst>
            <pc:docMk/>
            <pc:sldMk cId="2321060517" sldId="592"/>
            <ac:spMk id="7" creationId="{B4BDAF4D-3C2F-4E2F-BB45-DF333464053A}"/>
          </ac:spMkLst>
        </pc:spChg>
        <pc:spChg chg="mod">
          <ac:chgData name="Binney, Zachary Orion" userId="23b90841-6f82-4a8e-9640-99a475f9d973" providerId="ADAL" clId="{CF60F168-4735-4F90-999B-728041A99F27}" dt="2021-08-10T22:34:56.479" v="8536"/>
          <ac:spMkLst>
            <pc:docMk/>
            <pc:sldMk cId="2321060517" sldId="592"/>
            <ac:spMk id="8" creationId="{8AD038A2-B4F4-45F0-89E7-B15579FE9414}"/>
          </ac:spMkLst>
        </pc:spChg>
        <pc:grpChg chg="add del mod">
          <ac:chgData name="Binney, Zachary Orion" userId="23b90841-6f82-4a8e-9640-99a475f9d973" providerId="ADAL" clId="{CF60F168-4735-4F90-999B-728041A99F27}" dt="2021-08-10T22:35:33.926" v="8584" actId="478"/>
          <ac:grpSpMkLst>
            <pc:docMk/>
            <pc:sldMk cId="2321060517" sldId="592"/>
            <ac:grpSpMk id="6" creationId="{16FE0205-090E-43A8-9B5A-B42C32BDF195}"/>
          </ac:grpSpMkLst>
        </pc:grpChg>
        <pc:graphicFrameChg chg="add mod">
          <ac:chgData name="Binney, Zachary Orion" userId="23b90841-6f82-4a8e-9640-99a475f9d973" providerId="ADAL" clId="{CF60F168-4735-4F90-999B-728041A99F27}" dt="2021-08-10T22:38:33.242" v="8745" actId="478"/>
          <ac:graphicFrameMkLst>
            <pc:docMk/>
            <pc:sldMk cId="2321060517" sldId="592"/>
            <ac:graphicFrameMk id="4" creationId="{8F6DCC90-09B0-4195-BE2B-41B9C604923E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0T22:35:33.158" v="8583" actId="478"/>
          <ac:graphicFrameMkLst>
            <pc:docMk/>
            <pc:sldMk cId="2321060517" sldId="592"/>
            <ac:graphicFrameMk id="5" creationId="{B95E88D4-CCF7-4730-8975-74316E8F5844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1T01:32:50.648" v="9279" actId="13926"/>
        <pc:sldMkLst>
          <pc:docMk/>
          <pc:sldMk cId="2180225383" sldId="593"/>
        </pc:sldMkLst>
        <pc:spChg chg="mod">
          <ac:chgData name="Binney, Zachary Orion" userId="23b90841-6f82-4a8e-9640-99a475f9d973" providerId="ADAL" clId="{CF60F168-4735-4F90-999B-728041A99F27}" dt="2021-08-11T01:32:50.648" v="9279" actId="13926"/>
          <ac:spMkLst>
            <pc:docMk/>
            <pc:sldMk cId="2180225383" sldId="593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19:55:04.542" v="5604"/>
          <ac:spMkLst>
            <pc:docMk/>
            <pc:sldMk cId="2180225383" sldId="593"/>
            <ac:spMk id="7" creationId="{FF31CB62-0EE0-49AC-96D3-11107FCEED50}"/>
          </ac:spMkLst>
        </pc:spChg>
        <pc:spChg chg="add mod">
          <ac:chgData name="Binney, Zachary Orion" userId="23b90841-6f82-4a8e-9640-99a475f9d973" providerId="ADAL" clId="{CF60F168-4735-4F90-999B-728041A99F27}" dt="2021-08-10T19:55:04.542" v="5604"/>
          <ac:spMkLst>
            <pc:docMk/>
            <pc:sldMk cId="2180225383" sldId="593"/>
            <ac:spMk id="8" creationId="{1F53279C-3E76-4762-9E1B-42859751431B}"/>
          </ac:spMkLst>
        </pc:spChg>
        <pc:grpChg chg="add del mod">
          <ac:chgData name="Binney, Zachary Orion" userId="23b90841-6f82-4a8e-9640-99a475f9d973" providerId="ADAL" clId="{CF60F168-4735-4F90-999B-728041A99F27}" dt="2021-08-10T19:57:58.686" v="5907" actId="478"/>
          <ac:grpSpMkLst>
            <pc:docMk/>
            <pc:sldMk cId="2180225383" sldId="593"/>
            <ac:grpSpMk id="6" creationId="{93F9FE1B-EF19-4AE7-919C-47A938FCC4E3}"/>
          </ac:grpSpMkLst>
        </pc:grpChg>
        <pc:graphicFrameChg chg="add del mod modGraphic">
          <ac:chgData name="Binney, Zachary Orion" userId="23b90841-6f82-4a8e-9640-99a475f9d973" providerId="ADAL" clId="{CF60F168-4735-4F90-999B-728041A99F27}" dt="2021-08-10T19:57:58.686" v="5907" actId="478"/>
          <ac:graphicFrameMkLst>
            <pc:docMk/>
            <pc:sldMk cId="2180225383" sldId="593"/>
            <ac:graphicFrameMk id="4" creationId="{E2833CEA-F273-4ED5-845B-17E2B3D30201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0T20:01:23.884" v="6112" actId="14100"/>
          <ac:graphicFrameMkLst>
            <pc:docMk/>
            <pc:sldMk cId="2180225383" sldId="593"/>
            <ac:graphicFrameMk id="5" creationId="{39C930D7-92C2-4131-A2A0-C47F95034800}"/>
          </ac:graphicFrameMkLst>
        </pc:graphicFrameChg>
      </pc:sldChg>
      <pc:sldChg chg="addSp delSp modSp add mod delAnim modAnim">
        <pc:chgData name="Binney, Zachary Orion" userId="23b90841-6f82-4a8e-9640-99a475f9d973" providerId="ADAL" clId="{CF60F168-4735-4F90-999B-728041A99F27}" dt="2021-08-10T20:05:30.651" v="6255" actId="20577"/>
        <pc:sldMkLst>
          <pc:docMk/>
          <pc:sldMk cId="2783141581" sldId="594"/>
        </pc:sldMkLst>
        <pc:spChg chg="mod">
          <ac:chgData name="Binney, Zachary Orion" userId="23b90841-6f82-4a8e-9640-99a475f9d973" providerId="ADAL" clId="{CF60F168-4735-4F90-999B-728041A99F27}" dt="2021-08-10T20:05:30.651" v="6255" actId="20577"/>
          <ac:spMkLst>
            <pc:docMk/>
            <pc:sldMk cId="2783141581" sldId="594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17:36:26.879" v="3477" actId="20577"/>
          <ac:spMkLst>
            <pc:docMk/>
            <pc:sldMk cId="2783141581" sldId="594"/>
            <ac:spMk id="6" creationId="{23C80705-2772-419C-9EC0-53D0801BF780}"/>
          </ac:spMkLst>
        </pc:spChg>
        <pc:picChg chg="add del mod">
          <ac:chgData name="Binney, Zachary Orion" userId="23b90841-6f82-4a8e-9640-99a475f9d973" providerId="ADAL" clId="{CF60F168-4735-4F90-999B-728041A99F27}" dt="2021-08-10T17:35:34.871" v="3453" actId="478"/>
          <ac:picMkLst>
            <pc:docMk/>
            <pc:sldMk cId="2783141581" sldId="594"/>
            <ac:picMk id="7" creationId="{3292B6CE-06F3-42DC-AA7F-05264573FE7E}"/>
          </ac:picMkLst>
        </pc:picChg>
        <pc:picChg chg="add mod">
          <ac:chgData name="Binney, Zachary Orion" userId="23b90841-6f82-4a8e-9640-99a475f9d973" providerId="ADAL" clId="{CF60F168-4735-4F90-999B-728041A99F27}" dt="2021-08-10T17:34:25.424" v="3433" actId="14100"/>
          <ac:picMkLst>
            <pc:docMk/>
            <pc:sldMk cId="2783141581" sldId="594"/>
            <ac:picMk id="2050" creationId="{77273509-3E91-4B30-AE98-08104DA3020F}"/>
          </ac:picMkLst>
        </pc:picChg>
      </pc:sldChg>
      <pc:sldChg chg="delSp modSp add mod modAnim">
        <pc:chgData name="Binney, Zachary Orion" userId="23b90841-6f82-4a8e-9640-99a475f9d973" providerId="ADAL" clId="{CF60F168-4735-4F90-999B-728041A99F27}" dt="2021-08-11T01:19:31.375" v="9278" actId="478"/>
        <pc:sldMkLst>
          <pc:docMk/>
          <pc:sldMk cId="1008438250" sldId="595"/>
        </pc:sldMkLst>
        <pc:spChg chg="mod">
          <ac:chgData name="Binney, Zachary Orion" userId="23b90841-6f82-4a8e-9640-99a475f9d973" providerId="ADAL" clId="{CF60F168-4735-4F90-999B-728041A99F27}" dt="2021-08-10T16:07:03.762" v="3096" actId="20577"/>
          <ac:spMkLst>
            <pc:docMk/>
            <pc:sldMk cId="1008438250" sldId="59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6:10:03.668" v="3264" actId="20577"/>
          <ac:spMkLst>
            <pc:docMk/>
            <pc:sldMk cId="1008438250" sldId="595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CF60F168-4735-4F90-999B-728041A99F27}" dt="2021-08-11T01:19:31.375" v="9278" actId="478"/>
          <ac:spMkLst>
            <pc:docMk/>
            <pc:sldMk cId="1008438250" sldId="595"/>
            <ac:spMk id="6" creationId="{8AD38940-4F4E-4534-8A06-7D29FE82D96E}"/>
          </ac:spMkLst>
        </pc:spChg>
        <pc:picChg chg="del">
          <ac:chgData name="Binney, Zachary Orion" userId="23b90841-6f82-4a8e-9640-99a475f9d973" providerId="ADAL" clId="{CF60F168-4735-4F90-999B-728041A99F27}" dt="2021-08-10T16:06:56.078" v="3073" actId="478"/>
          <ac:picMkLst>
            <pc:docMk/>
            <pc:sldMk cId="1008438250" sldId="595"/>
            <ac:picMk id="1026" creationId="{58EEF641-3B05-4700-93F0-B6EE6FACF138}"/>
          </ac:picMkLst>
        </pc:picChg>
      </pc:sldChg>
      <pc:sldChg chg="delSp modSp add mod modAnim">
        <pc:chgData name="Binney, Zachary Orion" userId="23b90841-6f82-4a8e-9640-99a475f9d973" providerId="ADAL" clId="{CF60F168-4735-4F90-999B-728041A99F27}" dt="2021-08-10T17:36:19.604" v="3473" actId="20577"/>
        <pc:sldMkLst>
          <pc:docMk/>
          <pc:sldMk cId="838081296" sldId="596"/>
        </pc:sldMkLst>
        <pc:spChg chg="mod">
          <ac:chgData name="Binney, Zachary Orion" userId="23b90841-6f82-4a8e-9640-99a475f9d973" providerId="ADAL" clId="{CF60F168-4735-4F90-999B-728041A99F27}" dt="2021-08-10T17:36:11.935" v="3471" actId="20577"/>
          <ac:spMkLst>
            <pc:docMk/>
            <pc:sldMk cId="838081296" sldId="59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7:36:19.604" v="3473" actId="20577"/>
          <ac:spMkLst>
            <pc:docMk/>
            <pc:sldMk cId="838081296" sldId="596"/>
            <ac:spMk id="6" creationId="{23C80705-2772-419C-9EC0-53D0801BF780}"/>
          </ac:spMkLst>
        </pc:spChg>
        <pc:picChg chg="mod">
          <ac:chgData name="Binney, Zachary Orion" userId="23b90841-6f82-4a8e-9640-99a475f9d973" providerId="ADAL" clId="{CF60F168-4735-4F90-999B-728041A99F27}" dt="2021-08-10T17:36:16.056" v="3472" actId="1076"/>
          <ac:picMkLst>
            <pc:docMk/>
            <pc:sldMk cId="838081296" sldId="596"/>
            <ac:picMk id="7" creationId="{3292B6CE-06F3-42DC-AA7F-05264573FE7E}"/>
          </ac:picMkLst>
        </pc:picChg>
        <pc:picChg chg="del">
          <ac:chgData name="Binney, Zachary Orion" userId="23b90841-6f82-4a8e-9640-99a475f9d973" providerId="ADAL" clId="{CF60F168-4735-4F90-999B-728041A99F27}" dt="2021-08-10T17:35:53.464" v="3458" actId="478"/>
          <ac:picMkLst>
            <pc:docMk/>
            <pc:sldMk cId="838081296" sldId="596"/>
            <ac:picMk id="2050" creationId="{77273509-3E91-4B30-AE98-08104DA3020F}"/>
          </ac:picMkLst>
        </pc:picChg>
      </pc:sldChg>
      <pc:sldChg chg="addSp delSp modSp add mod modAnim">
        <pc:chgData name="Binney, Zachary Orion" userId="23b90841-6f82-4a8e-9640-99a475f9d973" providerId="ADAL" clId="{CF60F168-4735-4F90-999B-728041A99F27}" dt="2021-08-10T17:58:58.051" v="4559" actId="255"/>
        <pc:sldMkLst>
          <pc:docMk/>
          <pc:sldMk cId="2572194166" sldId="597"/>
        </pc:sldMkLst>
        <pc:spChg chg="mod">
          <ac:chgData name="Binney, Zachary Orion" userId="23b90841-6f82-4a8e-9640-99a475f9d973" providerId="ADAL" clId="{CF60F168-4735-4F90-999B-728041A99F27}" dt="2021-08-10T17:58:58.051" v="4559" actId="255"/>
          <ac:spMkLst>
            <pc:docMk/>
            <pc:sldMk cId="2572194166" sldId="597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7:43:17.700" v="3967" actId="20577"/>
          <ac:spMkLst>
            <pc:docMk/>
            <pc:sldMk cId="2572194166" sldId="597"/>
            <ac:spMk id="6" creationId="{23C80705-2772-419C-9EC0-53D0801BF780}"/>
          </ac:spMkLst>
        </pc:spChg>
        <pc:picChg chg="add del mod">
          <ac:chgData name="Binney, Zachary Orion" userId="23b90841-6f82-4a8e-9640-99a475f9d973" providerId="ADAL" clId="{CF60F168-4735-4F90-999B-728041A99F27}" dt="2021-08-10T17:43:12.635" v="3963" actId="478"/>
          <ac:picMkLst>
            <pc:docMk/>
            <pc:sldMk cId="2572194166" sldId="597"/>
            <ac:picMk id="5" creationId="{0E46B01D-5B27-4DD3-B598-55A09EE30430}"/>
          </ac:picMkLst>
        </pc:picChg>
        <pc:picChg chg="add del">
          <ac:chgData name="Binney, Zachary Orion" userId="23b90841-6f82-4a8e-9640-99a475f9d973" providerId="ADAL" clId="{CF60F168-4735-4F90-999B-728041A99F27}" dt="2021-08-10T17:43:03.990" v="3960" actId="22"/>
          <ac:picMkLst>
            <pc:docMk/>
            <pc:sldMk cId="2572194166" sldId="597"/>
            <ac:picMk id="8" creationId="{6B8C53C9-0987-4C3E-BFC3-3BA1916E44E6}"/>
          </ac:picMkLst>
        </pc:picChg>
        <pc:picChg chg="del">
          <ac:chgData name="Binney, Zachary Orion" userId="23b90841-6f82-4a8e-9640-99a475f9d973" providerId="ADAL" clId="{CF60F168-4735-4F90-999B-728041A99F27}" dt="2021-08-10T17:36:59.370" v="3513" actId="478"/>
          <ac:picMkLst>
            <pc:docMk/>
            <pc:sldMk cId="2572194166" sldId="597"/>
            <ac:picMk id="2050" creationId="{77273509-3E91-4B30-AE98-08104DA3020F}"/>
          </ac:picMkLst>
        </pc:picChg>
      </pc:sldChg>
      <pc:sldChg chg="addSp modSp add mod modAnim">
        <pc:chgData name="Binney, Zachary Orion" userId="23b90841-6f82-4a8e-9640-99a475f9d973" providerId="ADAL" clId="{CF60F168-4735-4F90-999B-728041A99F27}" dt="2021-08-28T20:44:09.276" v="15491" actId="20577"/>
        <pc:sldMkLst>
          <pc:docMk/>
          <pc:sldMk cId="353341155" sldId="598"/>
        </pc:sldMkLst>
        <pc:spChg chg="mod">
          <ac:chgData name="Binney, Zachary Orion" userId="23b90841-6f82-4a8e-9640-99a475f9d973" providerId="ADAL" clId="{CF60F168-4735-4F90-999B-728041A99F27}" dt="2021-08-28T20:44:09.276" v="15491" actId="20577"/>
          <ac:spMkLst>
            <pc:docMk/>
            <pc:sldMk cId="353341155" sldId="598"/>
            <ac:spMk id="3" creationId="{00000000-0000-0000-0000-000000000000}"/>
          </ac:spMkLst>
        </pc:spChg>
        <pc:picChg chg="mod">
          <ac:chgData name="Binney, Zachary Orion" userId="23b90841-6f82-4a8e-9640-99a475f9d973" providerId="ADAL" clId="{CF60F168-4735-4F90-999B-728041A99F27}" dt="2021-08-10T17:48:46.865" v="4064" actId="1076"/>
          <ac:picMkLst>
            <pc:docMk/>
            <pc:sldMk cId="353341155" sldId="598"/>
            <ac:picMk id="5" creationId="{0E46B01D-5B27-4DD3-B598-55A09EE30430}"/>
          </ac:picMkLst>
        </pc:picChg>
        <pc:picChg chg="add mod">
          <ac:chgData name="Binney, Zachary Orion" userId="23b90841-6f82-4a8e-9640-99a475f9d973" providerId="ADAL" clId="{CF60F168-4735-4F90-999B-728041A99F27}" dt="2021-08-10T17:44:27.536" v="3977" actId="1076"/>
          <ac:picMkLst>
            <pc:docMk/>
            <pc:sldMk cId="353341155" sldId="598"/>
            <ac:picMk id="7" creationId="{DC00313C-8CE6-4D66-AD21-9ED16B136F79}"/>
          </ac:picMkLst>
        </pc:picChg>
        <pc:picChg chg="add mod">
          <ac:chgData name="Binney, Zachary Orion" userId="23b90841-6f82-4a8e-9640-99a475f9d973" providerId="ADAL" clId="{CF60F168-4735-4F90-999B-728041A99F27}" dt="2021-08-10T17:48:14.920" v="4059" actId="1076"/>
          <ac:picMkLst>
            <pc:docMk/>
            <pc:sldMk cId="353341155" sldId="598"/>
            <ac:picMk id="9" creationId="{606E72F1-C030-40BD-A7CB-A1AD4B7A308A}"/>
          </ac:picMkLst>
        </pc:picChg>
        <pc:picChg chg="add mod">
          <ac:chgData name="Binney, Zachary Orion" userId="23b90841-6f82-4a8e-9640-99a475f9d973" providerId="ADAL" clId="{CF60F168-4735-4F90-999B-728041A99F27}" dt="2021-08-10T17:48:39.807" v="4062" actId="14100"/>
          <ac:picMkLst>
            <pc:docMk/>
            <pc:sldMk cId="353341155" sldId="598"/>
            <ac:picMk id="11" creationId="{2B1916B1-8FA5-43E6-9BB9-3FD2EE01CBB2}"/>
          </ac:picMkLst>
        </pc:picChg>
      </pc:sldChg>
      <pc:sldChg chg="modSp add mod">
        <pc:chgData name="Binney, Zachary Orion" userId="23b90841-6f82-4a8e-9640-99a475f9d973" providerId="ADAL" clId="{CF60F168-4735-4F90-999B-728041A99F27}" dt="2021-08-10T18:05:41.044" v="4988" actId="20577"/>
        <pc:sldMkLst>
          <pc:docMk/>
          <pc:sldMk cId="3288609253" sldId="599"/>
        </pc:sldMkLst>
        <pc:spChg chg="mod">
          <ac:chgData name="Binney, Zachary Orion" userId="23b90841-6f82-4a8e-9640-99a475f9d973" providerId="ADAL" clId="{CF60F168-4735-4F90-999B-728041A99F27}" dt="2021-08-10T18:05:41.044" v="4988" actId="20577"/>
          <ac:spMkLst>
            <pc:docMk/>
            <pc:sldMk cId="3288609253" sldId="599"/>
            <ac:spMk id="3" creationId="{00000000-0000-0000-0000-000000000000}"/>
          </ac:spMkLst>
        </pc:spChg>
      </pc:sldChg>
      <pc:sldChg chg="modSp add mod">
        <pc:chgData name="Binney, Zachary Orion" userId="23b90841-6f82-4a8e-9640-99a475f9d973" providerId="ADAL" clId="{CF60F168-4735-4F90-999B-728041A99F27}" dt="2021-08-10T18:01:49.088" v="4949" actId="20577"/>
        <pc:sldMkLst>
          <pc:docMk/>
          <pc:sldMk cId="3299414096" sldId="600"/>
        </pc:sldMkLst>
        <pc:spChg chg="mod">
          <ac:chgData name="Binney, Zachary Orion" userId="23b90841-6f82-4a8e-9640-99a475f9d973" providerId="ADAL" clId="{CF60F168-4735-4F90-999B-728041A99F27}" dt="2021-08-10T18:01:49.088" v="4949" actId="20577"/>
          <ac:spMkLst>
            <pc:docMk/>
            <pc:sldMk cId="3299414096" sldId="600"/>
            <ac:spMk id="3" creationId="{00000000-0000-0000-0000-000000000000}"/>
          </ac:spMkLst>
        </pc:spChg>
      </pc:sldChg>
      <pc:sldChg chg="addSp modSp add mod">
        <pc:chgData name="Binney, Zachary Orion" userId="23b90841-6f82-4a8e-9640-99a475f9d973" providerId="ADAL" clId="{CF60F168-4735-4F90-999B-728041A99F27}" dt="2021-08-10T18:12:45.959" v="5092" actId="20577"/>
        <pc:sldMkLst>
          <pc:docMk/>
          <pc:sldMk cId="98448914" sldId="601"/>
        </pc:sldMkLst>
        <pc:spChg chg="mod">
          <ac:chgData name="Binney, Zachary Orion" userId="23b90841-6f82-4a8e-9640-99a475f9d973" providerId="ADAL" clId="{CF60F168-4735-4F90-999B-728041A99F27}" dt="2021-08-10T18:08:50.967" v="5075" actId="20577"/>
          <ac:spMkLst>
            <pc:docMk/>
            <pc:sldMk cId="98448914" sldId="601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8:12:45.959" v="5092" actId="20577"/>
          <ac:spMkLst>
            <pc:docMk/>
            <pc:sldMk cId="98448914" sldId="601"/>
            <ac:spMk id="6" creationId="{23C80705-2772-419C-9EC0-53D0801BF780}"/>
          </ac:spMkLst>
        </pc:spChg>
        <pc:picChg chg="add mod">
          <ac:chgData name="Binney, Zachary Orion" userId="23b90841-6f82-4a8e-9640-99a475f9d973" providerId="ADAL" clId="{CF60F168-4735-4F90-999B-728041A99F27}" dt="2021-08-10T18:12:17.311" v="5082" actId="1076"/>
          <ac:picMkLst>
            <pc:docMk/>
            <pc:sldMk cId="98448914" sldId="601"/>
            <ac:picMk id="4098" creationId="{AF4213C7-D810-4884-AE34-65A96A03ECBB}"/>
          </ac:picMkLst>
        </pc:picChg>
        <pc:picChg chg="add mod">
          <ac:chgData name="Binney, Zachary Orion" userId="23b90841-6f82-4a8e-9640-99a475f9d973" providerId="ADAL" clId="{CF60F168-4735-4F90-999B-728041A99F27}" dt="2021-08-10T18:12:23.407" v="5086" actId="14100"/>
          <ac:picMkLst>
            <pc:docMk/>
            <pc:sldMk cId="98448914" sldId="601"/>
            <ac:picMk id="4100" creationId="{E6BA1103-5A66-40D2-B566-B97141E35321}"/>
          </ac:picMkLst>
        </pc:picChg>
      </pc:sldChg>
      <pc:sldChg chg="addSp delSp modSp add mod">
        <pc:chgData name="Binney, Zachary Orion" userId="23b90841-6f82-4a8e-9640-99a475f9d973" providerId="ADAL" clId="{CF60F168-4735-4F90-999B-728041A99F27}" dt="2021-08-10T18:16:19.049" v="5158" actId="20577"/>
        <pc:sldMkLst>
          <pc:docMk/>
          <pc:sldMk cId="3141945886" sldId="602"/>
        </pc:sldMkLst>
        <pc:spChg chg="mod">
          <ac:chgData name="Binney, Zachary Orion" userId="23b90841-6f82-4a8e-9640-99a475f9d973" providerId="ADAL" clId="{CF60F168-4735-4F90-999B-728041A99F27}" dt="2021-08-10T18:13:15.604" v="5124" actId="20577"/>
          <ac:spMkLst>
            <pc:docMk/>
            <pc:sldMk cId="3141945886" sldId="602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8:16:19.049" v="5158" actId="20577"/>
          <ac:spMkLst>
            <pc:docMk/>
            <pc:sldMk cId="3141945886" sldId="602"/>
            <ac:spMk id="6" creationId="{23C80705-2772-419C-9EC0-53D0801BF780}"/>
          </ac:spMkLst>
        </pc:spChg>
        <pc:picChg chg="add mod">
          <ac:chgData name="Binney, Zachary Orion" userId="23b90841-6f82-4a8e-9640-99a475f9d973" providerId="ADAL" clId="{CF60F168-4735-4F90-999B-728041A99F27}" dt="2021-08-10T18:16:01.960" v="5151" actId="14100"/>
          <ac:picMkLst>
            <pc:docMk/>
            <pc:sldMk cId="3141945886" sldId="602"/>
            <ac:picMk id="5" creationId="{56C8F503-62D8-457A-AB5A-4AD8E1A227A8}"/>
          </ac:picMkLst>
        </pc:picChg>
        <pc:picChg chg="add mod">
          <ac:chgData name="Binney, Zachary Orion" userId="23b90841-6f82-4a8e-9640-99a475f9d973" providerId="ADAL" clId="{CF60F168-4735-4F90-999B-728041A99F27}" dt="2021-08-10T18:15:58.359" v="5149" actId="1076"/>
          <ac:picMkLst>
            <pc:docMk/>
            <pc:sldMk cId="3141945886" sldId="602"/>
            <ac:picMk id="7" creationId="{B935362F-F320-4350-B256-360B1F651056}"/>
          </ac:picMkLst>
        </pc:picChg>
        <pc:picChg chg="add mod">
          <ac:chgData name="Binney, Zachary Orion" userId="23b90841-6f82-4a8e-9640-99a475f9d973" providerId="ADAL" clId="{CF60F168-4735-4F90-999B-728041A99F27}" dt="2021-08-10T18:16:08.975" v="5155" actId="1076"/>
          <ac:picMkLst>
            <pc:docMk/>
            <pc:sldMk cId="3141945886" sldId="602"/>
            <ac:picMk id="9" creationId="{27CE1934-CDA9-4B9F-AB62-18F332CFE673}"/>
          </ac:picMkLst>
        </pc:picChg>
        <pc:picChg chg="del">
          <ac:chgData name="Binney, Zachary Orion" userId="23b90841-6f82-4a8e-9640-99a475f9d973" providerId="ADAL" clId="{CF60F168-4735-4F90-999B-728041A99F27}" dt="2021-08-10T18:13:17.887" v="5126" actId="478"/>
          <ac:picMkLst>
            <pc:docMk/>
            <pc:sldMk cId="3141945886" sldId="602"/>
            <ac:picMk id="4098" creationId="{AF4213C7-D810-4884-AE34-65A96A03ECBB}"/>
          </ac:picMkLst>
        </pc:picChg>
        <pc:picChg chg="del">
          <ac:chgData name="Binney, Zachary Orion" userId="23b90841-6f82-4a8e-9640-99a475f9d973" providerId="ADAL" clId="{CF60F168-4735-4F90-999B-728041A99F27}" dt="2021-08-10T18:13:17.378" v="5125" actId="478"/>
          <ac:picMkLst>
            <pc:docMk/>
            <pc:sldMk cId="3141945886" sldId="602"/>
            <ac:picMk id="4100" creationId="{E6BA1103-5A66-40D2-B566-B97141E35321}"/>
          </ac:picMkLst>
        </pc:picChg>
      </pc:sldChg>
      <pc:sldChg chg="addSp delSp modSp add mod">
        <pc:chgData name="Binney, Zachary Orion" userId="23b90841-6f82-4a8e-9640-99a475f9d973" providerId="ADAL" clId="{CF60F168-4735-4F90-999B-728041A99F27}" dt="2021-08-10T18:20:38.573" v="5222" actId="20577"/>
        <pc:sldMkLst>
          <pc:docMk/>
          <pc:sldMk cId="1912007461" sldId="603"/>
        </pc:sldMkLst>
        <pc:spChg chg="mod">
          <ac:chgData name="Binney, Zachary Orion" userId="23b90841-6f82-4a8e-9640-99a475f9d973" providerId="ADAL" clId="{CF60F168-4735-4F90-999B-728041A99F27}" dt="2021-08-10T18:20:21.460" v="5217" actId="20577"/>
          <ac:spMkLst>
            <pc:docMk/>
            <pc:sldMk cId="1912007461" sldId="603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8:20:38.573" v="5222" actId="20577"/>
          <ac:spMkLst>
            <pc:docMk/>
            <pc:sldMk cId="1912007461" sldId="603"/>
            <ac:spMk id="6" creationId="{23C80705-2772-419C-9EC0-53D0801BF780}"/>
          </ac:spMkLst>
        </pc:spChg>
        <pc:picChg chg="del">
          <ac:chgData name="Binney, Zachary Orion" userId="23b90841-6f82-4a8e-9640-99a475f9d973" providerId="ADAL" clId="{CF60F168-4735-4F90-999B-728041A99F27}" dt="2021-08-10T18:16:33.240" v="5177" actId="478"/>
          <ac:picMkLst>
            <pc:docMk/>
            <pc:sldMk cId="1912007461" sldId="603"/>
            <ac:picMk id="5" creationId="{56C8F503-62D8-457A-AB5A-4AD8E1A227A8}"/>
          </ac:picMkLst>
        </pc:picChg>
        <pc:picChg chg="del">
          <ac:chgData name="Binney, Zachary Orion" userId="23b90841-6f82-4a8e-9640-99a475f9d973" providerId="ADAL" clId="{CF60F168-4735-4F90-999B-728041A99F27}" dt="2021-08-10T18:16:33.240" v="5177" actId="478"/>
          <ac:picMkLst>
            <pc:docMk/>
            <pc:sldMk cId="1912007461" sldId="603"/>
            <ac:picMk id="7" creationId="{B935362F-F320-4350-B256-360B1F651056}"/>
          </ac:picMkLst>
        </pc:picChg>
        <pc:picChg chg="del">
          <ac:chgData name="Binney, Zachary Orion" userId="23b90841-6f82-4a8e-9640-99a475f9d973" providerId="ADAL" clId="{CF60F168-4735-4F90-999B-728041A99F27}" dt="2021-08-10T18:16:33.240" v="5177" actId="478"/>
          <ac:picMkLst>
            <pc:docMk/>
            <pc:sldMk cId="1912007461" sldId="603"/>
            <ac:picMk id="9" creationId="{27CE1934-CDA9-4B9F-AB62-18F332CFE673}"/>
          </ac:picMkLst>
        </pc:picChg>
        <pc:picChg chg="add mod">
          <ac:chgData name="Binney, Zachary Orion" userId="23b90841-6f82-4a8e-9640-99a475f9d973" providerId="ADAL" clId="{CF60F168-4735-4F90-999B-728041A99F27}" dt="2021-08-10T18:20:13.895" v="5205" actId="14100"/>
          <ac:picMkLst>
            <pc:docMk/>
            <pc:sldMk cId="1912007461" sldId="603"/>
            <ac:picMk id="9218" creationId="{F26FB54F-1F99-42CD-8980-8AB455253757}"/>
          </ac:picMkLst>
        </pc:picChg>
        <pc:picChg chg="add mod">
          <ac:chgData name="Binney, Zachary Orion" userId="23b90841-6f82-4a8e-9640-99a475f9d973" providerId="ADAL" clId="{CF60F168-4735-4F90-999B-728041A99F27}" dt="2021-08-10T18:20:17.327" v="5207" actId="1076"/>
          <ac:picMkLst>
            <pc:docMk/>
            <pc:sldMk cId="1912007461" sldId="603"/>
            <ac:picMk id="9220" creationId="{57C24E69-F77F-4B2C-88E4-F6CAD0F3C0C0}"/>
          </ac:picMkLst>
        </pc:picChg>
      </pc:sldChg>
      <pc:sldChg chg="modSp add mod ord modAnim">
        <pc:chgData name="Binney, Zachary Orion" userId="23b90841-6f82-4a8e-9640-99a475f9d973" providerId="ADAL" clId="{CF60F168-4735-4F90-999B-728041A99F27}" dt="2021-08-28T20:45:48.989" v="15496" actId="20577"/>
        <pc:sldMkLst>
          <pc:docMk/>
          <pc:sldMk cId="3359632775" sldId="604"/>
        </pc:sldMkLst>
        <pc:spChg chg="mod">
          <ac:chgData name="Binney, Zachary Orion" userId="23b90841-6f82-4a8e-9640-99a475f9d973" providerId="ADAL" clId="{CF60F168-4735-4F90-999B-728041A99F27}" dt="2021-08-10T19:45:18.880" v="5231" actId="114"/>
          <ac:spMkLst>
            <pc:docMk/>
            <pc:sldMk cId="3359632775" sldId="60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28T20:45:48.989" v="15496" actId="20577"/>
          <ac:spMkLst>
            <pc:docMk/>
            <pc:sldMk cId="3359632775" sldId="604"/>
            <ac:spMk id="3" creationId="{00000000-0000-0000-0000-000000000000}"/>
          </ac:spMkLst>
        </pc:spChg>
      </pc:sldChg>
      <pc:sldChg chg="addSp delSp modSp add mod">
        <pc:chgData name="Binney, Zachary Orion" userId="23b90841-6f82-4a8e-9640-99a475f9d973" providerId="ADAL" clId="{CF60F168-4735-4F90-999B-728041A99F27}" dt="2021-08-11T01:19:17.154" v="9277" actId="1076"/>
        <pc:sldMkLst>
          <pc:docMk/>
          <pc:sldMk cId="1601307706" sldId="605"/>
        </pc:sldMkLst>
        <pc:spChg chg="mod">
          <ac:chgData name="Binney, Zachary Orion" userId="23b90841-6f82-4a8e-9640-99a475f9d973" providerId="ADAL" clId="{CF60F168-4735-4F90-999B-728041A99F27}" dt="2021-08-10T19:46:15.074" v="5399" actId="20577"/>
          <ac:spMkLst>
            <pc:docMk/>
            <pc:sldMk cId="1601307706" sldId="6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9:49:11.586" v="5493" actId="20577"/>
          <ac:spMkLst>
            <pc:docMk/>
            <pc:sldMk cId="1601307706" sldId="605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19:50:26.358" v="5505" actId="20577"/>
          <ac:spMkLst>
            <pc:docMk/>
            <pc:sldMk cId="1601307706" sldId="605"/>
            <ac:spMk id="6" creationId="{8AD38940-4F4E-4534-8A06-7D29FE82D96E}"/>
          </ac:spMkLst>
        </pc:spChg>
        <pc:picChg chg="add mod">
          <ac:chgData name="Binney, Zachary Orion" userId="23b90841-6f82-4a8e-9640-99a475f9d973" providerId="ADAL" clId="{CF60F168-4735-4F90-999B-728041A99F27}" dt="2021-08-11T01:19:17.154" v="9277" actId="1076"/>
          <ac:picMkLst>
            <pc:docMk/>
            <pc:sldMk cId="1601307706" sldId="605"/>
            <ac:picMk id="5" creationId="{6CE549F2-23FD-4035-BC62-33F23863E363}"/>
          </ac:picMkLst>
        </pc:picChg>
        <pc:picChg chg="del">
          <ac:chgData name="Binney, Zachary Orion" userId="23b90841-6f82-4a8e-9640-99a475f9d973" providerId="ADAL" clId="{CF60F168-4735-4F90-999B-728041A99F27}" dt="2021-08-10T19:48:10.221" v="5401" actId="478"/>
          <ac:picMkLst>
            <pc:docMk/>
            <pc:sldMk cId="1601307706" sldId="605"/>
            <ac:picMk id="1026" creationId="{58EEF641-3B05-4700-93F0-B6EE6FACF138}"/>
          </ac:picMkLst>
        </pc:picChg>
        <pc:picChg chg="add mod">
          <ac:chgData name="Binney, Zachary Orion" userId="23b90841-6f82-4a8e-9640-99a475f9d973" providerId="ADAL" clId="{CF60F168-4735-4F90-999B-728041A99F27}" dt="2021-08-10T19:50:41.518" v="5510" actId="1076"/>
          <ac:picMkLst>
            <pc:docMk/>
            <pc:sldMk cId="1601307706" sldId="605"/>
            <ac:picMk id="11266" creationId="{E8E46752-F8A6-45D5-8221-85443B33C4FA}"/>
          </ac:picMkLst>
        </pc:picChg>
      </pc:sldChg>
      <pc:sldChg chg="addSp delSp modSp add mod modAnim">
        <pc:chgData name="Binney, Zachary Orion" userId="23b90841-6f82-4a8e-9640-99a475f9d973" providerId="ADAL" clId="{CF60F168-4735-4F90-999B-728041A99F27}" dt="2021-08-11T01:52:36.533" v="9330" actId="20577"/>
        <pc:sldMkLst>
          <pc:docMk/>
          <pc:sldMk cId="1204704485" sldId="606"/>
        </pc:sldMkLst>
        <pc:spChg chg="mod">
          <ac:chgData name="Binney, Zachary Orion" userId="23b90841-6f82-4a8e-9640-99a475f9d973" providerId="ADAL" clId="{CF60F168-4735-4F90-999B-728041A99F27}" dt="2021-08-11T01:52:36.533" v="9330" actId="20577"/>
          <ac:spMkLst>
            <pc:docMk/>
            <pc:sldMk cId="1204704485" sldId="606"/>
            <ac:spMk id="3" creationId="{00000000-0000-0000-0000-000000000000}"/>
          </ac:spMkLst>
        </pc:spChg>
        <pc:grpChg chg="add del">
          <ac:chgData name="Binney, Zachary Orion" userId="23b90841-6f82-4a8e-9640-99a475f9d973" providerId="ADAL" clId="{CF60F168-4735-4F90-999B-728041A99F27}" dt="2021-08-10T19:58:22.039" v="5931" actId="478"/>
          <ac:grpSpMkLst>
            <pc:docMk/>
            <pc:sldMk cId="1204704485" sldId="606"/>
            <ac:grpSpMk id="6" creationId="{93F9FE1B-EF19-4AE7-919C-47A938FCC4E3}"/>
          </ac:grpSpMkLst>
        </pc:grpChg>
        <pc:graphicFrameChg chg="add del mod">
          <ac:chgData name="Binney, Zachary Orion" userId="23b90841-6f82-4a8e-9640-99a475f9d973" providerId="ADAL" clId="{CF60F168-4735-4F90-999B-728041A99F27}" dt="2021-08-11T01:33:55.704" v="9282" actId="20577"/>
          <ac:graphicFrameMkLst>
            <pc:docMk/>
            <pc:sldMk cId="1204704485" sldId="606"/>
            <ac:graphicFrameMk id="4" creationId="{E2833CEA-F273-4ED5-845B-17E2B3D30201}"/>
          </ac:graphicFrameMkLst>
        </pc:graphicFrameChg>
        <pc:graphicFrameChg chg="mod">
          <ac:chgData name="Binney, Zachary Orion" userId="23b90841-6f82-4a8e-9640-99a475f9d973" providerId="ADAL" clId="{CF60F168-4735-4F90-999B-728041A99F27}" dt="2021-08-10T19:58:21.253" v="5930" actId="1076"/>
          <ac:graphicFrameMkLst>
            <pc:docMk/>
            <pc:sldMk cId="1204704485" sldId="606"/>
            <ac:graphicFrameMk id="5" creationId="{39C930D7-92C2-4131-A2A0-C47F95034800}"/>
          </ac:graphicFrameMkLst>
        </pc:graphicFrameChg>
      </pc:sldChg>
      <pc:sldChg chg="delSp modSp add mod">
        <pc:chgData name="Binney, Zachary Orion" userId="23b90841-6f82-4a8e-9640-99a475f9d973" providerId="ADAL" clId="{CF60F168-4735-4F90-999B-728041A99F27}" dt="2021-08-28T20:46:52.384" v="15548" actId="1076"/>
        <pc:sldMkLst>
          <pc:docMk/>
          <pc:sldMk cId="1252707317" sldId="607"/>
        </pc:sldMkLst>
        <pc:spChg chg="mod">
          <ac:chgData name="Binney, Zachary Orion" userId="23b90841-6f82-4a8e-9640-99a475f9d973" providerId="ADAL" clId="{CF60F168-4735-4F90-999B-728041A99F27}" dt="2021-08-28T20:46:46.791" v="15547" actId="20577"/>
          <ac:spMkLst>
            <pc:docMk/>
            <pc:sldMk cId="1252707317" sldId="607"/>
            <ac:spMk id="3" creationId="{00000000-0000-0000-0000-000000000000}"/>
          </ac:spMkLst>
        </pc:spChg>
        <pc:grpChg chg="del">
          <ac:chgData name="Binney, Zachary Orion" userId="23b90841-6f82-4a8e-9640-99a475f9d973" providerId="ADAL" clId="{CF60F168-4735-4F90-999B-728041A99F27}" dt="2021-08-10T19:58:35.436" v="5935" actId="478"/>
          <ac:grpSpMkLst>
            <pc:docMk/>
            <pc:sldMk cId="1252707317" sldId="607"/>
            <ac:grpSpMk id="6" creationId="{93F9FE1B-EF19-4AE7-919C-47A938FCC4E3}"/>
          </ac:grpSpMkLst>
        </pc:grpChg>
        <pc:graphicFrameChg chg="del">
          <ac:chgData name="Binney, Zachary Orion" userId="23b90841-6f82-4a8e-9640-99a475f9d973" providerId="ADAL" clId="{CF60F168-4735-4F90-999B-728041A99F27}" dt="2021-08-10T19:58:35.436" v="5935" actId="478"/>
          <ac:graphicFrameMkLst>
            <pc:docMk/>
            <pc:sldMk cId="1252707317" sldId="607"/>
            <ac:graphicFrameMk id="4" creationId="{E2833CEA-F273-4ED5-845B-17E2B3D30201}"/>
          </ac:graphicFrameMkLst>
        </pc:graphicFrameChg>
        <pc:graphicFrameChg chg="mod">
          <ac:chgData name="Binney, Zachary Orion" userId="23b90841-6f82-4a8e-9640-99a475f9d973" providerId="ADAL" clId="{CF60F168-4735-4F90-999B-728041A99F27}" dt="2021-08-28T20:46:52.384" v="15548" actId="1076"/>
          <ac:graphicFrameMkLst>
            <pc:docMk/>
            <pc:sldMk cId="1252707317" sldId="607"/>
            <ac:graphicFrameMk id="5" creationId="{39C930D7-92C2-4131-A2A0-C47F95034800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0T22:14:45.242" v="8315" actId="20577"/>
        <pc:sldMkLst>
          <pc:docMk/>
          <pc:sldMk cId="2671333611" sldId="608"/>
        </pc:sldMkLst>
        <pc:spChg chg="mod">
          <ac:chgData name="Binney, Zachary Orion" userId="23b90841-6f82-4a8e-9640-99a475f9d973" providerId="ADAL" clId="{CF60F168-4735-4F90-999B-728041A99F27}" dt="2021-08-10T22:14:45.242" v="8315" actId="20577"/>
          <ac:spMkLst>
            <pc:docMk/>
            <pc:sldMk cId="2671333611" sldId="608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20:29:11.580" v="6776" actId="1076"/>
          <ac:spMkLst>
            <pc:docMk/>
            <pc:sldMk cId="2671333611" sldId="608"/>
            <ac:spMk id="4" creationId="{89BD88CB-0CB8-4475-82BE-C061B626EFF8}"/>
          </ac:spMkLst>
        </pc:spChg>
        <pc:spChg chg="add mod">
          <ac:chgData name="Binney, Zachary Orion" userId="23b90841-6f82-4a8e-9640-99a475f9d973" providerId="ADAL" clId="{CF60F168-4735-4F90-999B-728041A99F27}" dt="2021-08-10T19:59:46.377" v="6009"/>
          <ac:spMkLst>
            <pc:docMk/>
            <pc:sldMk cId="2671333611" sldId="608"/>
            <ac:spMk id="7" creationId="{6E2336B3-DC1B-4BED-8AAF-422E67284E77}"/>
          </ac:spMkLst>
        </pc:spChg>
        <pc:spChg chg="add mod">
          <ac:chgData name="Binney, Zachary Orion" userId="23b90841-6f82-4a8e-9640-99a475f9d973" providerId="ADAL" clId="{CF60F168-4735-4F90-999B-728041A99F27}" dt="2021-08-10T19:59:46.377" v="6009"/>
          <ac:spMkLst>
            <pc:docMk/>
            <pc:sldMk cId="2671333611" sldId="608"/>
            <ac:spMk id="8" creationId="{8C0116E4-FA92-40EA-892F-BCFE60C28DDF}"/>
          </ac:spMkLst>
        </pc:spChg>
        <pc:grpChg chg="add mod">
          <ac:chgData name="Binney, Zachary Orion" userId="23b90841-6f82-4a8e-9640-99a475f9d973" providerId="ADAL" clId="{CF60F168-4735-4F90-999B-728041A99F27}" dt="2021-08-10T19:59:46.377" v="6009"/>
          <ac:grpSpMkLst>
            <pc:docMk/>
            <pc:sldMk cId="2671333611" sldId="608"/>
            <ac:grpSpMk id="6" creationId="{A6DCB06D-992C-442B-8B42-9BFDF2D0BCB5}"/>
          </ac:grpSpMkLst>
        </pc:grpChg>
        <pc:graphicFrameChg chg="del mod">
          <ac:chgData name="Binney, Zachary Orion" userId="23b90841-6f82-4a8e-9640-99a475f9d973" providerId="ADAL" clId="{CF60F168-4735-4F90-999B-728041A99F27}" dt="2021-08-10T19:59:45.157" v="6007" actId="478"/>
          <ac:graphicFrameMkLst>
            <pc:docMk/>
            <pc:sldMk cId="2671333611" sldId="608"/>
            <ac:graphicFrameMk id="5" creationId="{39C930D7-92C2-4131-A2A0-C47F95034800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0T19:59:51.243" v="6011" actId="478"/>
          <ac:graphicFrameMkLst>
            <pc:docMk/>
            <pc:sldMk cId="2671333611" sldId="608"/>
            <ac:graphicFrameMk id="9" creationId="{F252EFB8-4EF8-4353-BB6A-B22CF6057ABE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0T20:30:35.722" v="6795" actId="20577"/>
        <pc:sldMkLst>
          <pc:docMk/>
          <pc:sldMk cId="1994351493" sldId="609"/>
        </pc:sldMkLst>
        <pc:spChg chg="mod">
          <ac:chgData name="Binney, Zachary Orion" userId="23b90841-6f82-4a8e-9640-99a475f9d973" providerId="ADAL" clId="{CF60F168-4735-4F90-999B-728041A99F27}" dt="2021-08-10T20:30:35.722" v="6795" actId="20577"/>
          <ac:spMkLst>
            <pc:docMk/>
            <pc:sldMk cId="1994351493" sldId="609"/>
            <ac:spMk id="3" creationId="{00000000-0000-0000-0000-000000000000}"/>
          </ac:spMkLst>
        </pc:spChg>
        <pc:graphicFrameChg chg="add mod">
          <ac:chgData name="Binney, Zachary Orion" userId="23b90841-6f82-4a8e-9640-99a475f9d973" providerId="ADAL" clId="{CF60F168-4735-4F90-999B-728041A99F27}" dt="2021-08-10T20:00:21.461" v="6039"/>
          <ac:graphicFrameMkLst>
            <pc:docMk/>
            <pc:sldMk cId="1994351493" sldId="609"/>
            <ac:graphicFrameMk id="5" creationId="{8062031F-56BC-4CFC-9DDB-D9DDE465F667}"/>
          </ac:graphicFrameMkLst>
        </pc:graphicFrameChg>
        <pc:graphicFrameChg chg="del">
          <ac:chgData name="Binney, Zachary Orion" userId="23b90841-6f82-4a8e-9640-99a475f9d973" providerId="ADAL" clId="{CF60F168-4735-4F90-999B-728041A99F27}" dt="2021-08-10T20:00:16.555" v="6038" actId="478"/>
          <ac:graphicFrameMkLst>
            <pc:docMk/>
            <pc:sldMk cId="1994351493" sldId="609"/>
            <ac:graphicFrameMk id="9" creationId="{F252EFB8-4EF8-4353-BB6A-B22CF6057ABE}"/>
          </ac:graphicFrameMkLst>
        </pc:graphicFrameChg>
      </pc:sldChg>
      <pc:sldChg chg="addSp modSp add mod">
        <pc:chgData name="Binney, Zachary Orion" userId="23b90841-6f82-4a8e-9640-99a475f9d973" providerId="ADAL" clId="{CF60F168-4735-4F90-999B-728041A99F27}" dt="2021-08-10T20:43:01.974" v="6964" actId="20577"/>
        <pc:sldMkLst>
          <pc:docMk/>
          <pc:sldMk cId="3600491051" sldId="610"/>
        </pc:sldMkLst>
        <pc:spChg chg="mod">
          <ac:chgData name="Binney, Zachary Orion" userId="23b90841-6f82-4a8e-9640-99a475f9d973" providerId="ADAL" clId="{CF60F168-4735-4F90-999B-728041A99F27}" dt="2021-08-10T20:43:01.974" v="6964" actId="20577"/>
          <ac:spMkLst>
            <pc:docMk/>
            <pc:sldMk cId="3600491051" sldId="61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0:00:53.872" v="6072"/>
          <ac:spMkLst>
            <pc:docMk/>
            <pc:sldMk cId="3600491051" sldId="610"/>
            <ac:spMk id="8" creationId="{7494207B-017F-4DE6-8F8D-7D85DE4A86E1}"/>
          </ac:spMkLst>
        </pc:spChg>
        <pc:spChg chg="mod">
          <ac:chgData name="Binney, Zachary Orion" userId="23b90841-6f82-4a8e-9640-99a475f9d973" providerId="ADAL" clId="{CF60F168-4735-4F90-999B-728041A99F27}" dt="2021-08-10T20:00:53.872" v="6072"/>
          <ac:spMkLst>
            <pc:docMk/>
            <pc:sldMk cId="3600491051" sldId="610"/>
            <ac:spMk id="9" creationId="{3FAC24BA-09C2-430A-AF65-90A634A56C02}"/>
          </ac:spMkLst>
        </pc:spChg>
        <pc:grpChg chg="add mod">
          <ac:chgData name="Binney, Zachary Orion" userId="23b90841-6f82-4a8e-9640-99a475f9d973" providerId="ADAL" clId="{CF60F168-4735-4F90-999B-728041A99F27}" dt="2021-08-10T20:00:53.872" v="6072"/>
          <ac:grpSpMkLst>
            <pc:docMk/>
            <pc:sldMk cId="3600491051" sldId="610"/>
            <ac:grpSpMk id="7" creationId="{C8E4A48A-9204-499A-A676-936708349E2F}"/>
          </ac:grpSpMkLst>
        </pc:grpChg>
        <pc:graphicFrameChg chg="add mod">
          <ac:chgData name="Binney, Zachary Orion" userId="23b90841-6f82-4a8e-9640-99a475f9d973" providerId="ADAL" clId="{CF60F168-4735-4F90-999B-728041A99F27}" dt="2021-08-10T20:01:18.354" v="6111" actId="14100"/>
          <ac:graphicFrameMkLst>
            <pc:docMk/>
            <pc:sldMk cId="3600491051" sldId="610"/>
            <ac:graphicFrameMk id="6" creationId="{FF4A971C-0B46-4C69-909C-CD9CCD867A54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1T12:41:22.150" v="9431" actId="14100"/>
        <pc:sldMkLst>
          <pc:docMk/>
          <pc:sldMk cId="1009190984" sldId="611"/>
        </pc:sldMkLst>
        <pc:spChg chg="mod">
          <ac:chgData name="Binney, Zachary Orion" userId="23b90841-6f82-4a8e-9640-99a475f9d973" providerId="ADAL" clId="{CF60F168-4735-4F90-999B-728041A99F27}" dt="2021-08-11T01:34:17.932" v="9290" actId="20577"/>
          <ac:spMkLst>
            <pc:docMk/>
            <pc:sldMk cId="1009190984" sldId="611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20:01:43.758" v="6118"/>
          <ac:spMkLst>
            <pc:docMk/>
            <pc:sldMk cId="1009190984" sldId="611"/>
            <ac:spMk id="11" creationId="{EC09BFA9-3239-4413-AFB8-3BA8C8BB557F}"/>
          </ac:spMkLst>
        </pc:spChg>
        <pc:spChg chg="add mod">
          <ac:chgData name="Binney, Zachary Orion" userId="23b90841-6f82-4a8e-9640-99a475f9d973" providerId="ADAL" clId="{CF60F168-4735-4F90-999B-728041A99F27}" dt="2021-08-10T20:01:43.758" v="6118"/>
          <ac:spMkLst>
            <pc:docMk/>
            <pc:sldMk cId="1009190984" sldId="611"/>
            <ac:spMk id="12" creationId="{8AE8DE04-6B48-48F6-8ECB-032419D7F628}"/>
          </ac:spMkLst>
        </pc:spChg>
        <pc:spChg chg="add mod">
          <ac:chgData name="Binney, Zachary Orion" userId="23b90841-6f82-4a8e-9640-99a475f9d973" providerId="ADAL" clId="{CF60F168-4735-4F90-999B-728041A99F27}" dt="2021-08-11T12:41:22.150" v="9431" actId="14100"/>
          <ac:spMkLst>
            <pc:docMk/>
            <pc:sldMk cId="1009190984" sldId="611"/>
            <ac:spMk id="14" creationId="{1A5BB108-07BF-47D5-BAAC-AD03AA721A90}"/>
          </ac:spMkLst>
        </pc:spChg>
        <pc:grpChg chg="mod">
          <ac:chgData name="Binney, Zachary Orion" userId="23b90841-6f82-4a8e-9640-99a475f9d973" providerId="ADAL" clId="{CF60F168-4735-4F90-999B-728041A99F27}" dt="2021-08-11T01:34:22.366" v="9298" actId="1036"/>
          <ac:grpSpMkLst>
            <pc:docMk/>
            <pc:sldMk cId="1009190984" sldId="611"/>
            <ac:grpSpMk id="7" creationId="{C8E4A48A-9204-499A-A676-936708349E2F}"/>
          </ac:grpSpMkLst>
        </pc:grpChg>
        <pc:grpChg chg="add mod">
          <ac:chgData name="Binney, Zachary Orion" userId="23b90841-6f82-4a8e-9640-99a475f9d973" providerId="ADAL" clId="{CF60F168-4735-4F90-999B-728041A99F27}" dt="2021-08-10T20:01:43.758" v="6118"/>
          <ac:grpSpMkLst>
            <pc:docMk/>
            <pc:sldMk cId="1009190984" sldId="611"/>
            <ac:grpSpMk id="10" creationId="{EE8599CA-E044-4889-B5ED-40A04C3F9F82}"/>
          </ac:grpSpMkLst>
        </pc:grpChg>
        <pc:graphicFrameChg chg="mod">
          <ac:chgData name="Binney, Zachary Orion" userId="23b90841-6f82-4a8e-9640-99a475f9d973" providerId="ADAL" clId="{CF60F168-4735-4F90-999B-728041A99F27}" dt="2021-08-11T01:34:22.366" v="9298" actId="1036"/>
          <ac:graphicFrameMkLst>
            <pc:docMk/>
            <pc:sldMk cId="1009190984" sldId="611"/>
            <ac:graphicFrameMk id="5" creationId="{8062031F-56BC-4CFC-9DDB-D9DDE465F667}"/>
          </ac:graphicFrameMkLst>
        </pc:graphicFrameChg>
        <pc:graphicFrameChg chg="del mod">
          <ac:chgData name="Binney, Zachary Orion" userId="23b90841-6f82-4a8e-9640-99a475f9d973" providerId="ADAL" clId="{CF60F168-4735-4F90-999B-728041A99F27}" dt="2021-08-10T20:01:42.759" v="6116" actId="478"/>
          <ac:graphicFrameMkLst>
            <pc:docMk/>
            <pc:sldMk cId="1009190984" sldId="611"/>
            <ac:graphicFrameMk id="6" creationId="{FF4A971C-0B46-4C69-909C-CD9CCD867A54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1T01:34:22.366" v="9298" actId="1036"/>
          <ac:graphicFrameMkLst>
            <pc:docMk/>
            <pc:sldMk cId="1009190984" sldId="611"/>
            <ac:graphicFrameMk id="13" creationId="{79BA3E7D-4889-4DCB-8533-D3C79206F445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1T01:33:51.631" v="9280" actId="478"/>
        <pc:sldMkLst>
          <pc:docMk/>
          <pc:sldMk cId="2551408809" sldId="612"/>
        </pc:sldMkLst>
        <pc:spChg chg="mod">
          <ac:chgData name="Binney, Zachary Orion" userId="23b90841-6f82-4a8e-9640-99a475f9d973" providerId="ADAL" clId="{CF60F168-4735-4F90-999B-728041A99F27}" dt="2021-08-10T22:16:07.404" v="8360" actId="113"/>
          <ac:spMkLst>
            <pc:docMk/>
            <pc:sldMk cId="2551408809" sldId="612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20:02:35.507" v="6176"/>
          <ac:spMkLst>
            <pc:docMk/>
            <pc:sldMk cId="2551408809" sldId="612"/>
            <ac:spMk id="11" creationId="{43B90432-6B85-48E5-9321-C89C5139E80A}"/>
          </ac:spMkLst>
        </pc:spChg>
        <pc:spChg chg="add mod">
          <ac:chgData name="Binney, Zachary Orion" userId="23b90841-6f82-4a8e-9640-99a475f9d973" providerId="ADAL" clId="{CF60F168-4735-4F90-999B-728041A99F27}" dt="2021-08-10T20:02:35.507" v="6176"/>
          <ac:spMkLst>
            <pc:docMk/>
            <pc:sldMk cId="2551408809" sldId="612"/>
            <ac:spMk id="12" creationId="{30155B24-5A95-408D-A8FA-DDA5F1DA7B4A}"/>
          </ac:spMkLst>
        </pc:spChg>
        <pc:spChg chg="add mod">
          <ac:chgData name="Binney, Zachary Orion" userId="23b90841-6f82-4a8e-9640-99a475f9d973" providerId="ADAL" clId="{CF60F168-4735-4F90-999B-728041A99F27}" dt="2021-08-10T21:29:26.084" v="7599" actId="14100"/>
          <ac:spMkLst>
            <pc:docMk/>
            <pc:sldMk cId="2551408809" sldId="612"/>
            <ac:spMk id="15" creationId="{1CBCEF94-A38B-4801-A5FC-0F78A5BD98B3}"/>
          </ac:spMkLst>
        </pc:spChg>
        <pc:grpChg chg="add mod">
          <ac:chgData name="Binney, Zachary Orion" userId="23b90841-6f82-4a8e-9640-99a475f9d973" providerId="ADAL" clId="{CF60F168-4735-4F90-999B-728041A99F27}" dt="2021-08-10T20:02:35.507" v="6176"/>
          <ac:grpSpMkLst>
            <pc:docMk/>
            <pc:sldMk cId="2551408809" sldId="612"/>
            <ac:grpSpMk id="10" creationId="{062E8669-F27E-4F8B-9FFB-E5151D36BC58}"/>
          </ac:grpSpMkLst>
        </pc:grpChg>
        <pc:graphicFrameChg chg="del">
          <ac:chgData name="Binney, Zachary Orion" userId="23b90841-6f82-4a8e-9640-99a475f9d973" providerId="ADAL" clId="{CF60F168-4735-4F90-999B-728041A99F27}" dt="2021-08-10T20:02:29.282" v="6174" actId="478"/>
          <ac:graphicFrameMkLst>
            <pc:docMk/>
            <pc:sldMk cId="2551408809" sldId="612"/>
            <ac:graphicFrameMk id="13" creationId="{79BA3E7D-4889-4DCB-8533-D3C79206F445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1T01:33:51.631" v="9280" actId="478"/>
          <ac:graphicFrameMkLst>
            <pc:docMk/>
            <pc:sldMk cId="2551408809" sldId="612"/>
            <ac:graphicFrameMk id="14" creationId="{1C0FC07B-1699-44B2-AB74-5EF0E1917AE4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1T01:52:11.983" v="9324" actId="20577"/>
        <pc:sldMkLst>
          <pc:docMk/>
          <pc:sldMk cId="4123474944" sldId="613"/>
        </pc:sldMkLst>
        <pc:spChg chg="mod">
          <ac:chgData name="Binney, Zachary Orion" userId="23b90841-6f82-4a8e-9640-99a475f9d973" providerId="ADAL" clId="{CF60F168-4735-4F90-999B-728041A99F27}" dt="2021-08-10T21:30:40.413" v="7696" actId="20577"/>
          <ac:spMkLst>
            <pc:docMk/>
            <pc:sldMk cId="4123474944" sldId="61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1:30:52.219" v="7716" actId="20577"/>
          <ac:spMkLst>
            <pc:docMk/>
            <pc:sldMk cId="4123474944" sldId="613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01:52:11.983" v="9324" actId="20577"/>
          <ac:spMkLst>
            <pc:docMk/>
            <pc:sldMk cId="4123474944" sldId="613"/>
            <ac:spMk id="12" creationId="{8F72E37D-EC5D-4F69-AF22-D6A16BE9AF14}"/>
          </ac:spMkLst>
        </pc:spChg>
        <pc:grpChg chg="del">
          <ac:chgData name="Binney, Zachary Orion" userId="23b90841-6f82-4a8e-9640-99a475f9d973" providerId="ADAL" clId="{CF60F168-4735-4F90-999B-728041A99F27}" dt="2021-08-10T21:30:45.059" v="7697" actId="478"/>
          <ac:grpSpMkLst>
            <pc:docMk/>
            <pc:sldMk cId="4123474944" sldId="613"/>
            <ac:grpSpMk id="6" creationId="{93F9FE1B-EF19-4AE7-919C-47A938FCC4E3}"/>
          </ac:grpSpMkLst>
        </pc:grpChg>
        <pc:graphicFrameChg chg="del">
          <ac:chgData name="Binney, Zachary Orion" userId="23b90841-6f82-4a8e-9640-99a475f9d973" providerId="ADAL" clId="{CF60F168-4735-4F90-999B-728041A99F27}" dt="2021-08-10T21:30:45.059" v="7697" actId="478"/>
          <ac:graphicFrameMkLst>
            <pc:docMk/>
            <pc:sldMk cId="4123474944" sldId="613"/>
            <ac:graphicFrameMk id="4" creationId="{E2833CEA-F273-4ED5-845B-17E2B3D30201}"/>
          </ac:graphicFrameMkLst>
        </pc:graphicFrameChg>
        <pc:graphicFrameChg chg="del">
          <ac:chgData name="Binney, Zachary Orion" userId="23b90841-6f82-4a8e-9640-99a475f9d973" providerId="ADAL" clId="{CF60F168-4735-4F90-999B-728041A99F27}" dt="2021-08-10T21:30:45.059" v="7697" actId="478"/>
          <ac:graphicFrameMkLst>
            <pc:docMk/>
            <pc:sldMk cId="4123474944" sldId="613"/>
            <ac:graphicFrameMk id="5" creationId="{39C930D7-92C2-4131-A2A0-C47F95034800}"/>
          </ac:graphicFrameMkLst>
        </pc:graphicFrameChg>
        <pc:picChg chg="add mod modCrop">
          <ac:chgData name="Binney, Zachary Orion" userId="23b90841-6f82-4a8e-9640-99a475f9d973" providerId="ADAL" clId="{CF60F168-4735-4F90-999B-728041A99F27}" dt="2021-08-11T01:51:19.460" v="9318" actId="14100"/>
          <ac:picMkLst>
            <pc:docMk/>
            <pc:sldMk cId="4123474944" sldId="613"/>
            <ac:picMk id="10" creationId="{223344BE-0470-4EF1-A6E5-CFBF9DA28E93}"/>
          </ac:picMkLst>
        </pc:picChg>
        <pc:picChg chg="add mod modCrop">
          <ac:chgData name="Binney, Zachary Orion" userId="23b90841-6f82-4a8e-9640-99a475f9d973" providerId="ADAL" clId="{CF60F168-4735-4F90-999B-728041A99F27}" dt="2021-08-11T01:51:13.280" v="9315" actId="14100"/>
          <ac:picMkLst>
            <pc:docMk/>
            <pc:sldMk cId="4123474944" sldId="613"/>
            <ac:picMk id="11" creationId="{32B34739-3220-4DD2-94AB-634756E703C0}"/>
          </ac:picMkLst>
        </pc:picChg>
        <pc:picChg chg="add mod">
          <ac:chgData name="Binney, Zachary Orion" userId="23b90841-6f82-4a8e-9640-99a475f9d973" providerId="ADAL" clId="{CF60F168-4735-4F90-999B-728041A99F27}" dt="2021-08-11T01:51:25.223" v="9320" actId="1076"/>
          <ac:picMkLst>
            <pc:docMk/>
            <pc:sldMk cId="4123474944" sldId="613"/>
            <ac:picMk id="14338" creationId="{33D21D67-413B-471C-854A-308C044F5A08}"/>
          </ac:picMkLst>
        </pc:picChg>
      </pc:sldChg>
      <pc:sldChg chg="addSp delSp modSp add mod">
        <pc:chgData name="Binney, Zachary Orion" userId="23b90841-6f82-4a8e-9640-99a475f9d973" providerId="ADAL" clId="{CF60F168-4735-4F90-999B-728041A99F27}" dt="2021-08-10T21:52:44.300" v="8152" actId="1076"/>
        <pc:sldMkLst>
          <pc:docMk/>
          <pc:sldMk cId="3991135489" sldId="614"/>
        </pc:sldMkLst>
        <pc:spChg chg="mod">
          <ac:chgData name="Binney, Zachary Orion" userId="23b90841-6f82-4a8e-9640-99a475f9d973" providerId="ADAL" clId="{CF60F168-4735-4F90-999B-728041A99F27}" dt="2021-08-10T21:50:00.536" v="7875" actId="20577"/>
          <ac:spMkLst>
            <pc:docMk/>
            <pc:sldMk cId="3991135489" sldId="61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1:52:38.686" v="8151" actId="20577"/>
          <ac:spMkLst>
            <pc:docMk/>
            <pc:sldMk cId="3991135489" sldId="614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0T21:50:31.116" v="7894" actId="20577"/>
          <ac:spMkLst>
            <pc:docMk/>
            <pc:sldMk cId="3991135489" sldId="614"/>
            <ac:spMk id="12" creationId="{8F72E37D-EC5D-4F69-AF22-D6A16BE9AF14}"/>
          </ac:spMkLst>
        </pc:spChg>
        <pc:picChg chg="add mod">
          <ac:chgData name="Binney, Zachary Orion" userId="23b90841-6f82-4a8e-9640-99a475f9d973" providerId="ADAL" clId="{CF60F168-4735-4F90-999B-728041A99F27}" dt="2021-08-10T21:52:44.300" v="8152" actId="1076"/>
          <ac:picMkLst>
            <pc:docMk/>
            <pc:sldMk cId="3991135489" sldId="614"/>
            <ac:picMk id="5" creationId="{066E9F6C-A6DA-4C0D-A921-91063C801AD7}"/>
          </ac:picMkLst>
        </pc:picChg>
        <pc:picChg chg="del">
          <ac:chgData name="Binney, Zachary Orion" userId="23b90841-6f82-4a8e-9640-99a475f9d973" providerId="ADAL" clId="{CF60F168-4735-4F90-999B-728041A99F27}" dt="2021-08-10T21:50:07.524" v="7890" actId="478"/>
          <ac:picMkLst>
            <pc:docMk/>
            <pc:sldMk cId="3991135489" sldId="614"/>
            <ac:picMk id="10" creationId="{223344BE-0470-4EF1-A6E5-CFBF9DA28E93}"/>
          </ac:picMkLst>
        </pc:picChg>
        <pc:picChg chg="del">
          <ac:chgData name="Binney, Zachary Orion" userId="23b90841-6f82-4a8e-9640-99a475f9d973" providerId="ADAL" clId="{CF60F168-4735-4F90-999B-728041A99F27}" dt="2021-08-10T21:50:07.524" v="7890" actId="478"/>
          <ac:picMkLst>
            <pc:docMk/>
            <pc:sldMk cId="3991135489" sldId="614"/>
            <ac:picMk id="11" creationId="{32B34739-3220-4DD2-94AB-634756E703C0}"/>
          </ac:picMkLst>
        </pc:picChg>
      </pc:sldChg>
      <pc:sldChg chg="modSp add mod">
        <pc:chgData name="Binney, Zachary Orion" userId="23b90841-6f82-4a8e-9640-99a475f9d973" providerId="ADAL" clId="{CF60F168-4735-4F90-999B-728041A99F27}" dt="2021-08-10T22:15:39.246" v="8332" actId="14100"/>
        <pc:sldMkLst>
          <pc:docMk/>
          <pc:sldMk cId="2842961648" sldId="615"/>
        </pc:sldMkLst>
        <pc:spChg chg="mod">
          <ac:chgData name="Binney, Zachary Orion" userId="23b90841-6f82-4a8e-9640-99a475f9d973" providerId="ADAL" clId="{CF60F168-4735-4F90-999B-728041A99F27}" dt="2021-08-10T22:15:30.081" v="8327" actId="255"/>
          <ac:spMkLst>
            <pc:docMk/>
            <pc:sldMk cId="2842961648" sldId="615"/>
            <ac:spMk id="3" creationId="{00000000-0000-0000-0000-000000000000}"/>
          </ac:spMkLst>
        </pc:spChg>
        <pc:graphicFrameChg chg="mod">
          <ac:chgData name="Binney, Zachary Orion" userId="23b90841-6f82-4a8e-9640-99a475f9d973" providerId="ADAL" clId="{CF60F168-4735-4F90-999B-728041A99F27}" dt="2021-08-10T22:15:39.246" v="8332" actId="14100"/>
          <ac:graphicFrameMkLst>
            <pc:docMk/>
            <pc:sldMk cId="2842961648" sldId="615"/>
            <ac:graphicFrameMk id="4" creationId="{8F6DCC90-09B0-4195-BE2B-41B9C604923E}"/>
          </ac:graphicFrameMkLst>
        </pc:graphicFrameChg>
      </pc:sldChg>
      <pc:sldChg chg="add del">
        <pc:chgData name="Binney, Zachary Orion" userId="23b90841-6f82-4a8e-9640-99a475f9d973" providerId="ADAL" clId="{CF60F168-4735-4F90-999B-728041A99F27}" dt="2021-08-10T22:15:42.370" v="8334"/>
        <pc:sldMkLst>
          <pc:docMk/>
          <pc:sldMk cId="1516975459" sldId="616"/>
        </pc:sldMkLst>
      </pc:sldChg>
      <pc:sldChg chg="addSp delSp modSp add mod">
        <pc:chgData name="Binney, Zachary Orion" userId="23b90841-6f82-4a8e-9640-99a475f9d973" providerId="ADAL" clId="{CF60F168-4735-4F90-999B-728041A99F27}" dt="2021-08-28T20:48:39.727" v="15577" actId="20577"/>
        <pc:sldMkLst>
          <pc:docMk/>
          <pc:sldMk cId="2387282520" sldId="616"/>
        </pc:sldMkLst>
        <pc:spChg chg="mod">
          <ac:chgData name="Binney, Zachary Orion" userId="23b90841-6f82-4a8e-9640-99a475f9d973" providerId="ADAL" clId="{CF60F168-4735-4F90-999B-728041A99F27}" dt="2021-08-28T20:48:39.727" v="15577" actId="20577"/>
          <ac:spMkLst>
            <pc:docMk/>
            <pc:sldMk cId="2387282520" sldId="616"/>
            <ac:spMk id="3" creationId="{00000000-0000-0000-0000-000000000000}"/>
          </ac:spMkLst>
        </pc:spChg>
        <pc:graphicFrameChg chg="mod">
          <ac:chgData name="Binney, Zachary Orion" userId="23b90841-6f82-4a8e-9640-99a475f9d973" providerId="ADAL" clId="{CF60F168-4735-4F90-999B-728041A99F27}" dt="2021-08-10T22:15:50.804" v="8338" actId="478"/>
          <ac:graphicFrameMkLst>
            <pc:docMk/>
            <pc:sldMk cId="2387282520" sldId="616"/>
            <ac:graphicFrameMk id="4" creationId="{8F6DCC90-09B0-4195-BE2B-41B9C604923E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0T22:15:49.718" v="8337"/>
          <ac:graphicFrameMkLst>
            <pc:docMk/>
            <pc:sldMk cId="2387282520" sldId="616"/>
            <ac:graphicFrameMk id="5" creationId="{C835DB2D-8EE8-45FB-A29C-72547095A478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0T22:17:55.320" v="8445" actId="478"/>
          <ac:graphicFrameMkLst>
            <pc:docMk/>
            <pc:sldMk cId="2387282520" sldId="616"/>
            <ac:graphicFrameMk id="6" creationId="{16BBC6E6-BF8B-415C-9767-F1E8B5CE48EF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0T22:16:15.459" v="8362"/>
          <ac:graphicFrameMkLst>
            <pc:docMk/>
            <pc:sldMk cId="2387282520" sldId="616"/>
            <ac:graphicFrameMk id="7" creationId="{EF4E3FA4-6E3A-49C0-85A2-FAD9A5F618C6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0T22:19:41.774" v="8499"/>
          <ac:graphicFrameMkLst>
            <pc:docMk/>
            <pc:sldMk cId="2387282520" sldId="616"/>
            <ac:graphicFrameMk id="8" creationId="{4555C9D6-09C5-4BC9-A6BE-9625843CB7DD}"/>
          </ac:graphicFrameMkLst>
        </pc:graphicFrameChg>
      </pc:sldChg>
      <pc:sldChg chg="addSp delSp modSp add mod">
        <pc:chgData name="Binney, Zachary Orion" userId="23b90841-6f82-4a8e-9640-99a475f9d973" providerId="ADAL" clId="{CF60F168-4735-4F90-999B-728041A99F27}" dt="2021-08-11T16:43:06.548" v="11719" actId="14100"/>
        <pc:sldMkLst>
          <pc:docMk/>
          <pc:sldMk cId="1665079133" sldId="617"/>
        </pc:sldMkLst>
        <pc:spChg chg="mod">
          <ac:chgData name="Binney, Zachary Orion" userId="23b90841-6f82-4a8e-9640-99a475f9d973" providerId="ADAL" clId="{CF60F168-4735-4F90-999B-728041A99F27}" dt="2021-08-10T22:39:52.175" v="8871" actId="20577"/>
          <ac:spMkLst>
            <pc:docMk/>
            <pc:sldMk cId="1665079133" sldId="617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0T22:19:50.732" v="8504"/>
          <ac:spMkLst>
            <pc:docMk/>
            <pc:sldMk cId="1665079133" sldId="617"/>
            <ac:spMk id="8" creationId="{7676D1E3-C2F4-4DC4-8D14-9232939A4B4D}"/>
          </ac:spMkLst>
        </pc:spChg>
        <pc:spChg chg="add mod">
          <ac:chgData name="Binney, Zachary Orion" userId="23b90841-6f82-4a8e-9640-99a475f9d973" providerId="ADAL" clId="{CF60F168-4735-4F90-999B-728041A99F27}" dt="2021-08-10T22:19:50.732" v="8504"/>
          <ac:spMkLst>
            <pc:docMk/>
            <pc:sldMk cId="1665079133" sldId="617"/>
            <ac:spMk id="9" creationId="{0441AAFF-CED9-445F-8E21-BB931C2030C3}"/>
          </ac:spMkLst>
        </pc:spChg>
        <pc:spChg chg="add mod">
          <ac:chgData name="Binney, Zachary Orion" userId="23b90841-6f82-4a8e-9640-99a475f9d973" providerId="ADAL" clId="{CF60F168-4735-4F90-999B-728041A99F27}" dt="2021-08-10T22:19:54.352" v="8506"/>
          <ac:spMkLst>
            <pc:docMk/>
            <pc:sldMk cId="1665079133" sldId="617"/>
            <ac:spMk id="11" creationId="{E0013DAE-5D6E-4AAC-AFDE-D26A6C50F527}"/>
          </ac:spMkLst>
        </pc:spChg>
        <pc:spChg chg="add mod">
          <ac:chgData name="Binney, Zachary Orion" userId="23b90841-6f82-4a8e-9640-99a475f9d973" providerId="ADAL" clId="{CF60F168-4735-4F90-999B-728041A99F27}" dt="2021-08-10T22:19:54.352" v="8506"/>
          <ac:spMkLst>
            <pc:docMk/>
            <pc:sldMk cId="1665079133" sldId="617"/>
            <ac:spMk id="12" creationId="{37700471-37BD-4A4D-AC37-D5EDEF503F6F}"/>
          </ac:spMkLst>
        </pc:spChg>
        <pc:spChg chg="add mod">
          <ac:chgData name="Binney, Zachary Orion" userId="23b90841-6f82-4a8e-9640-99a475f9d973" providerId="ADAL" clId="{CF60F168-4735-4F90-999B-728041A99F27}" dt="2021-08-11T16:43:06.548" v="11719" actId="14100"/>
          <ac:spMkLst>
            <pc:docMk/>
            <pc:sldMk cId="1665079133" sldId="617"/>
            <ac:spMk id="14" creationId="{9E7863CB-3E1F-4F95-AD73-86AFB2C5CECE}"/>
          </ac:spMkLst>
        </pc:spChg>
        <pc:spChg chg="add mod">
          <ac:chgData name="Binney, Zachary Orion" userId="23b90841-6f82-4a8e-9640-99a475f9d973" providerId="ADAL" clId="{CF60F168-4735-4F90-999B-728041A99F27}" dt="2021-08-10T22:41:54.043" v="8910" actId="1076"/>
          <ac:spMkLst>
            <pc:docMk/>
            <pc:sldMk cId="1665079133" sldId="617"/>
            <ac:spMk id="16" creationId="{8E96F585-86B4-4041-A923-E4BA43078A79}"/>
          </ac:spMkLst>
        </pc:spChg>
        <pc:grpChg chg="add mod">
          <ac:chgData name="Binney, Zachary Orion" userId="23b90841-6f82-4a8e-9640-99a475f9d973" providerId="ADAL" clId="{CF60F168-4735-4F90-999B-728041A99F27}" dt="2021-08-10T22:19:50.732" v="8504"/>
          <ac:grpSpMkLst>
            <pc:docMk/>
            <pc:sldMk cId="1665079133" sldId="617"/>
            <ac:grpSpMk id="7" creationId="{C253A5FC-2E1C-4EB9-8115-79FB94285FA3}"/>
          </ac:grpSpMkLst>
        </pc:grpChg>
        <pc:grpChg chg="add mod">
          <ac:chgData name="Binney, Zachary Orion" userId="23b90841-6f82-4a8e-9640-99a475f9d973" providerId="ADAL" clId="{CF60F168-4735-4F90-999B-728041A99F27}" dt="2021-08-10T22:19:54.352" v="8506"/>
          <ac:grpSpMkLst>
            <pc:docMk/>
            <pc:sldMk cId="1665079133" sldId="617"/>
            <ac:grpSpMk id="10" creationId="{E781DCEC-CC96-4E88-B095-321FF0C152BF}"/>
          </ac:grpSpMkLst>
        </pc:grpChg>
        <pc:graphicFrameChg chg="del mod">
          <ac:chgData name="Binney, Zachary Orion" userId="23b90841-6f82-4a8e-9640-99a475f9d973" providerId="ADAL" clId="{CF60F168-4735-4F90-999B-728041A99F27}" dt="2021-08-10T22:19:49.574" v="8502" actId="478"/>
          <ac:graphicFrameMkLst>
            <pc:docMk/>
            <pc:sldMk cId="1665079133" sldId="617"/>
            <ac:graphicFrameMk id="6" creationId="{16BBC6E6-BF8B-415C-9767-F1E8B5CE48EF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0T22:35:48.132" v="8619" actId="20577"/>
          <ac:graphicFrameMkLst>
            <pc:docMk/>
            <pc:sldMk cId="1665079133" sldId="617"/>
            <ac:graphicFrameMk id="13" creationId="{69E5F640-113B-4E22-B945-D0F80727C887}"/>
          </ac:graphicFrameMkLst>
        </pc:graphicFrameChg>
        <pc:picChg chg="add mod">
          <ac:chgData name="Binney, Zachary Orion" userId="23b90841-6f82-4a8e-9640-99a475f9d973" providerId="ADAL" clId="{CF60F168-4735-4F90-999B-728041A99F27}" dt="2021-08-10T22:37:51.763" v="8712" actId="1076"/>
          <ac:picMkLst>
            <pc:docMk/>
            <pc:sldMk cId="1665079133" sldId="617"/>
            <ac:picMk id="12290" creationId="{4461D294-5540-46C9-9E10-76CF81AC7CA9}"/>
          </ac:picMkLst>
        </pc:picChg>
      </pc:sldChg>
      <pc:sldChg chg="addSp delSp modSp add mod">
        <pc:chgData name="Binney, Zachary Orion" userId="23b90841-6f82-4a8e-9640-99a475f9d973" providerId="ADAL" clId="{CF60F168-4735-4F90-999B-728041A99F27}" dt="2021-08-10T22:51:45.233" v="9227" actId="20577"/>
        <pc:sldMkLst>
          <pc:docMk/>
          <pc:sldMk cId="1934305898" sldId="618"/>
        </pc:sldMkLst>
        <pc:spChg chg="mod">
          <ac:chgData name="Binney, Zachary Orion" userId="23b90841-6f82-4a8e-9640-99a475f9d973" providerId="ADAL" clId="{CF60F168-4735-4F90-999B-728041A99F27}" dt="2021-08-10T22:51:45.233" v="9227" actId="20577"/>
          <ac:spMkLst>
            <pc:docMk/>
            <pc:sldMk cId="1934305898" sldId="618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CF60F168-4735-4F90-999B-728041A99F27}" dt="2021-08-10T22:40:04.979" v="8898" actId="478"/>
          <ac:spMkLst>
            <pc:docMk/>
            <pc:sldMk cId="1934305898" sldId="618"/>
            <ac:spMk id="14" creationId="{9E7863CB-3E1F-4F95-AD73-86AFB2C5CECE}"/>
          </ac:spMkLst>
        </pc:spChg>
        <pc:graphicFrameChg chg="add mod">
          <ac:chgData name="Binney, Zachary Orion" userId="23b90841-6f82-4a8e-9640-99a475f9d973" providerId="ADAL" clId="{CF60F168-4735-4F90-999B-728041A99F27}" dt="2021-08-10T22:45:15.327" v="9056" actId="478"/>
          <ac:graphicFrameMkLst>
            <pc:docMk/>
            <pc:sldMk cId="1934305898" sldId="618"/>
            <ac:graphicFrameMk id="8" creationId="{78BD273F-C922-4371-B5ED-2C81DD926975}"/>
          </ac:graphicFrameMkLst>
        </pc:graphicFrameChg>
        <pc:graphicFrameChg chg="del">
          <ac:chgData name="Binney, Zachary Orion" userId="23b90841-6f82-4a8e-9640-99a475f9d973" providerId="ADAL" clId="{CF60F168-4735-4F90-999B-728041A99F27}" dt="2021-08-10T22:45:07.202" v="9054" actId="478"/>
          <ac:graphicFrameMkLst>
            <pc:docMk/>
            <pc:sldMk cId="1934305898" sldId="618"/>
            <ac:graphicFrameMk id="13" creationId="{69E5F640-113B-4E22-B945-D0F80727C887}"/>
          </ac:graphicFrameMkLst>
        </pc:graphicFrameChg>
        <pc:picChg chg="del mod">
          <ac:chgData name="Binney, Zachary Orion" userId="23b90841-6f82-4a8e-9640-99a475f9d973" providerId="ADAL" clId="{CF60F168-4735-4F90-999B-728041A99F27}" dt="2021-08-10T22:41:56.386" v="8912" actId="478"/>
          <ac:picMkLst>
            <pc:docMk/>
            <pc:sldMk cId="1934305898" sldId="618"/>
            <ac:picMk id="12290" creationId="{4461D294-5540-46C9-9E10-76CF81AC7CA9}"/>
          </ac:picMkLst>
        </pc:picChg>
      </pc:sldChg>
      <pc:sldChg chg="addSp delSp modSp add mod ord modAnim">
        <pc:chgData name="Binney, Zachary Orion" userId="23b90841-6f82-4a8e-9640-99a475f9d973" providerId="ADAL" clId="{CF60F168-4735-4F90-999B-728041A99F27}" dt="2021-08-11T01:35:02.730" v="9302"/>
        <pc:sldMkLst>
          <pc:docMk/>
          <pc:sldMk cId="561255195" sldId="619"/>
        </pc:sldMkLst>
        <pc:spChg chg="mod">
          <ac:chgData name="Binney, Zachary Orion" userId="23b90841-6f82-4a8e-9640-99a475f9d973" providerId="ADAL" clId="{CF60F168-4735-4F90-999B-728041A99F27}" dt="2021-08-10T22:47:18.399" v="9092" actId="20577"/>
          <ac:spMkLst>
            <pc:docMk/>
            <pc:sldMk cId="561255195" sldId="61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01:35:01.481" v="9301" actId="113"/>
          <ac:spMkLst>
            <pc:docMk/>
            <pc:sldMk cId="561255195" sldId="619"/>
            <ac:spMk id="3" creationId="{00000000-0000-0000-0000-000000000000}"/>
          </ac:spMkLst>
        </pc:spChg>
        <pc:grpChg chg="del">
          <ac:chgData name="Binney, Zachary Orion" userId="23b90841-6f82-4a8e-9640-99a475f9d973" providerId="ADAL" clId="{CF60F168-4735-4F90-999B-728041A99F27}" dt="2021-08-10T22:47:22.938" v="9093" actId="478"/>
          <ac:grpSpMkLst>
            <pc:docMk/>
            <pc:sldMk cId="561255195" sldId="619"/>
            <ac:grpSpMk id="6" creationId="{93F9FE1B-EF19-4AE7-919C-47A938FCC4E3}"/>
          </ac:grpSpMkLst>
        </pc:grpChg>
        <pc:graphicFrameChg chg="del">
          <ac:chgData name="Binney, Zachary Orion" userId="23b90841-6f82-4a8e-9640-99a475f9d973" providerId="ADAL" clId="{CF60F168-4735-4F90-999B-728041A99F27}" dt="2021-08-10T22:47:22.938" v="9093" actId="478"/>
          <ac:graphicFrameMkLst>
            <pc:docMk/>
            <pc:sldMk cId="561255195" sldId="619"/>
            <ac:graphicFrameMk id="4" creationId="{E2833CEA-F273-4ED5-845B-17E2B3D30201}"/>
          </ac:graphicFrameMkLst>
        </pc:graphicFrameChg>
        <pc:graphicFrameChg chg="del">
          <ac:chgData name="Binney, Zachary Orion" userId="23b90841-6f82-4a8e-9640-99a475f9d973" providerId="ADAL" clId="{CF60F168-4735-4F90-999B-728041A99F27}" dt="2021-08-10T22:47:22.938" v="9093" actId="478"/>
          <ac:graphicFrameMkLst>
            <pc:docMk/>
            <pc:sldMk cId="561255195" sldId="619"/>
            <ac:graphicFrameMk id="5" creationId="{39C930D7-92C2-4131-A2A0-C47F95034800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0T22:47:27.931" v="9094"/>
          <ac:graphicFrameMkLst>
            <pc:docMk/>
            <pc:sldMk cId="561255195" sldId="619"/>
            <ac:graphicFrameMk id="9" creationId="{C0545110-A33A-4A89-B7AE-A0AEE29016AF}"/>
          </ac:graphicFrameMkLst>
        </pc:graphicFrameChg>
      </pc:sldChg>
      <pc:sldChg chg="addSp delSp modSp add mod ord modAnim">
        <pc:chgData name="Binney, Zachary Orion" userId="23b90841-6f82-4a8e-9640-99a475f9d973" providerId="ADAL" clId="{CF60F168-4735-4F90-999B-728041A99F27}" dt="2021-08-11T18:15:10.594" v="15421"/>
        <pc:sldMkLst>
          <pc:docMk/>
          <pc:sldMk cId="2749150632" sldId="620"/>
        </pc:sldMkLst>
        <pc:spChg chg="mod">
          <ac:chgData name="Binney, Zachary Orion" userId="23b90841-6f82-4a8e-9640-99a475f9d973" providerId="ADAL" clId="{CF60F168-4735-4F90-999B-728041A99F27}" dt="2021-08-11T11:35:47.786" v="9418" actId="313"/>
          <ac:spMkLst>
            <pc:docMk/>
            <pc:sldMk cId="2749150632" sldId="620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CF60F168-4735-4F90-999B-728041A99F27}" dt="2021-08-11T11:28:18.461" v="9362" actId="478"/>
          <ac:spMkLst>
            <pc:docMk/>
            <pc:sldMk cId="2749150632" sldId="620"/>
            <ac:spMk id="3" creationId="{00000000-0000-0000-0000-000000000000}"/>
          </ac:spMkLst>
        </pc:spChg>
        <pc:spChg chg="add del mod">
          <ac:chgData name="Binney, Zachary Orion" userId="23b90841-6f82-4a8e-9640-99a475f9d973" providerId="ADAL" clId="{CF60F168-4735-4F90-999B-728041A99F27}" dt="2021-08-11T11:28:23.761" v="9363" actId="478"/>
          <ac:spMkLst>
            <pc:docMk/>
            <pc:sldMk cId="2749150632" sldId="620"/>
            <ac:spMk id="5" creationId="{5A9A4572-8E23-44A9-903B-058F0430E43D}"/>
          </ac:spMkLst>
        </pc:spChg>
        <pc:spChg chg="mod">
          <ac:chgData name="Binney, Zachary Orion" userId="23b90841-6f82-4a8e-9640-99a475f9d973" providerId="ADAL" clId="{CF60F168-4735-4F90-999B-728041A99F27}" dt="2021-08-11T11:36:41.664" v="9427" actId="20577"/>
          <ac:spMkLst>
            <pc:docMk/>
            <pc:sldMk cId="2749150632" sldId="620"/>
            <ac:spMk id="12" creationId="{8F72E37D-EC5D-4F69-AF22-D6A16BE9AF14}"/>
          </ac:spMkLst>
        </pc:spChg>
        <pc:picChg chg="add mod">
          <ac:chgData name="Binney, Zachary Orion" userId="23b90841-6f82-4a8e-9640-99a475f9d973" providerId="ADAL" clId="{CF60F168-4735-4F90-999B-728041A99F27}" dt="2021-08-11T11:35:52.807" v="9419" actId="1076"/>
          <ac:picMkLst>
            <pc:docMk/>
            <pc:sldMk cId="2749150632" sldId="620"/>
            <ac:picMk id="6" creationId="{16E286DC-6159-4F64-A6C4-029B5FAA9763}"/>
          </ac:picMkLst>
        </pc:picChg>
        <pc:picChg chg="del">
          <ac:chgData name="Binney, Zachary Orion" userId="23b90841-6f82-4a8e-9640-99a475f9d973" providerId="ADAL" clId="{CF60F168-4735-4F90-999B-728041A99F27}" dt="2021-08-11T11:28:26.033" v="9364" actId="478"/>
          <ac:picMkLst>
            <pc:docMk/>
            <pc:sldMk cId="2749150632" sldId="620"/>
            <ac:picMk id="10" creationId="{223344BE-0470-4EF1-A6E5-CFBF9DA28E93}"/>
          </ac:picMkLst>
        </pc:picChg>
        <pc:picChg chg="del">
          <ac:chgData name="Binney, Zachary Orion" userId="23b90841-6f82-4a8e-9640-99a475f9d973" providerId="ADAL" clId="{CF60F168-4735-4F90-999B-728041A99F27}" dt="2021-08-11T11:28:26.033" v="9364" actId="478"/>
          <ac:picMkLst>
            <pc:docMk/>
            <pc:sldMk cId="2749150632" sldId="620"/>
            <ac:picMk id="11" creationId="{32B34739-3220-4DD2-94AB-634756E703C0}"/>
          </ac:picMkLst>
        </pc:picChg>
        <pc:picChg chg="del">
          <ac:chgData name="Binney, Zachary Orion" userId="23b90841-6f82-4a8e-9640-99a475f9d973" providerId="ADAL" clId="{CF60F168-4735-4F90-999B-728041A99F27}" dt="2021-08-11T11:28:23.761" v="9363" actId="478"/>
          <ac:picMkLst>
            <pc:docMk/>
            <pc:sldMk cId="2749150632" sldId="620"/>
            <ac:picMk id="14338" creationId="{33D21D67-413B-471C-854A-308C044F5A08}"/>
          </ac:picMkLst>
        </pc:picChg>
        <pc:picChg chg="add mod">
          <ac:chgData name="Binney, Zachary Orion" userId="23b90841-6f82-4a8e-9640-99a475f9d973" providerId="ADAL" clId="{CF60F168-4735-4F90-999B-728041A99F27}" dt="2021-08-11T11:35:38.151" v="9379" actId="1076"/>
          <ac:picMkLst>
            <pc:docMk/>
            <pc:sldMk cId="2749150632" sldId="620"/>
            <ac:picMk id="16386" creationId="{ED9E4BBF-32D7-4201-A6D4-47805D322176}"/>
          </ac:picMkLst>
        </pc:picChg>
        <pc:picChg chg="add mod">
          <ac:chgData name="Binney, Zachary Orion" userId="23b90841-6f82-4a8e-9640-99a475f9d973" providerId="ADAL" clId="{CF60F168-4735-4F90-999B-728041A99F27}" dt="2021-08-11T11:35:31.478" v="9376" actId="14100"/>
          <ac:picMkLst>
            <pc:docMk/>
            <pc:sldMk cId="2749150632" sldId="620"/>
            <ac:picMk id="16388" creationId="{54BD06C1-C1F8-4791-9B9F-3C85A594EE84}"/>
          </ac:picMkLst>
        </pc:picChg>
      </pc:sldChg>
      <pc:sldChg chg="delSp modSp add mod modAnim">
        <pc:chgData name="Binney, Zachary Orion" userId="23b90841-6f82-4a8e-9640-99a475f9d973" providerId="ADAL" clId="{CF60F168-4735-4F90-999B-728041A99F27}" dt="2021-08-11T16:51:43.709" v="12239" actId="20577"/>
        <pc:sldMkLst>
          <pc:docMk/>
          <pc:sldMk cId="3025015951" sldId="621"/>
        </pc:sldMkLst>
        <pc:spChg chg="mod">
          <ac:chgData name="Binney, Zachary Orion" userId="23b90841-6f82-4a8e-9640-99a475f9d973" providerId="ADAL" clId="{CF60F168-4735-4F90-999B-728041A99F27}" dt="2021-08-11T12:49:17.473" v="9440" actId="20577"/>
          <ac:spMkLst>
            <pc:docMk/>
            <pc:sldMk cId="3025015951" sldId="62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6:51:43.709" v="12239" actId="20577"/>
          <ac:spMkLst>
            <pc:docMk/>
            <pc:sldMk cId="3025015951" sldId="621"/>
            <ac:spMk id="3" creationId="{00000000-0000-0000-0000-000000000000}"/>
          </ac:spMkLst>
        </pc:spChg>
        <pc:grpChg chg="del">
          <ac:chgData name="Binney, Zachary Orion" userId="23b90841-6f82-4a8e-9640-99a475f9d973" providerId="ADAL" clId="{CF60F168-4735-4F90-999B-728041A99F27}" dt="2021-08-11T12:50:17.382" v="9463" actId="478"/>
          <ac:grpSpMkLst>
            <pc:docMk/>
            <pc:sldMk cId="3025015951" sldId="621"/>
            <ac:grpSpMk id="6" creationId="{93F9FE1B-EF19-4AE7-919C-47A938FCC4E3}"/>
          </ac:grpSpMkLst>
        </pc:grpChg>
        <pc:graphicFrameChg chg="del">
          <ac:chgData name="Binney, Zachary Orion" userId="23b90841-6f82-4a8e-9640-99a475f9d973" providerId="ADAL" clId="{CF60F168-4735-4F90-999B-728041A99F27}" dt="2021-08-11T12:50:20.022" v="9464" actId="478"/>
          <ac:graphicFrameMkLst>
            <pc:docMk/>
            <pc:sldMk cId="3025015951" sldId="621"/>
            <ac:graphicFrameMk id="4" creationId="{E2833CEA-F273-4ED5-845B-17E2B3D30201}"/>
          </ac:graphicFrameMkLst>
        </pc:graphicFrameChg>
        <pc:graphicFrameChg chg="mod">
          <ac:chgData name="Binney, Zachary Orion" userId="23b90841-6f82-4a8e-9640-99a475f9d973" providerId="ADAL" clId="{CF60F168-4735-4F90-999B-728041A99F27}" dt="2021-08-11T12:50:26.102" v="9465" actId="1076"/>
          <ac:graphicFrameMkLst>
            <pc:docMk/>
            <pc:sldMk cId="3025015951" sldId="621"/>
            <ac:graphicFrameMk id="5" creationId="{39C930D7-92C2-4131-A2A0-C47F95034800}"/>
          </ac:graphicFrameMkLst>
        </pc:graphicFrameChg>
      </pc:sldChg>
      <pc:sldChg chg="addSp modSp add mod modAnim">
        <pc:chgData name="Binney, Zachary Orion" userId="23b90841-6f82-4a8e-9640-99a475f9d973" providerId="ADAL" clId="{CF60F168-4735-4F90-999B-728041A99F27}" dt="2021-08-11T14:09:10.904" v="10076"/>
        <pc:sldMkLst>
          <pc:docMk/>
          <pc:sldMk cId="3687252912" sldId="622"/>
        </pc:sldMkLst>
        <pc:spChg chg="mod">
          <ac:chgData name="Binney, Zachary Orion" userId="23b90841-6f82-4a8e-9640-99a475f9d973" providerId="ADAL" clId="{CF60F168-4735-4F90-999B-728041A99F27}" dt="2021-08-11T14:08:42.498" v="10068" actId="20577"/>
          <ac:spMkLst>
            <pc:docMk/>
            <pc:sldMk cId="3687252912" sldId="622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14:08:26.860" v="10063" actId="20577"/>
          <ac:spMkLst>
            <pc:docMk/>
            <pc:sldMk cId="3687252912" sldId="622"/>
            <ac:spMk id="8" creationId="{5570A8B9-B4BC-4F42-B253-24716A52BDDA}"/>
          </ac:spMkLst>
        </pc:spChg>
        <pc:graphicFrameChg chg="mod">
          <ac:chgData name="Binney, Zachary Orion" userId="23b90841-6f82-4a8e-9640-99a475f9d973" providerId="ADAL" clId="{CF60F168-4735-4F90-999B-728041A99F27}" dt="2021-08-11T14:03:09.779" v="9972" actId="478"/>
          <ac:graphicFrameMkLst>
            <pc:docMk/>
            <pc:sldMk cId="3687252912" sldId="622"/>
            <ac:graphicFrameMk id="5" creationId="{39C930D7-92C2-4131-A2A0-C47F95034800}"/>
          </ac:graphicFrameMkLst>
        </pc:graphicFrameChg>
        <pc:picChg chg="add mod">
          <ac:chgData name="Binney, Zachary Orion" userId="23b90841-6f82-4a8e-9640-99a475f9d973" providerId="ADAL" clId="{CF60F168-4735-4F90-999B-728041A99F27}" dt="2021-08-11T14:08:44.405" v="10069" actId="1076"/>
          <ac:picMkLst>
            <pc:docMk/>
            <pc:sldMk cId="3687252912" sldId="622"/>
            <ac:picMk id="6" creationId="{F3406B53-5739-465D-9FD1-2BFE0E0BAFE2}"/>
          </ac:picMkLst>
        </pc:picChg>
        <pc:picChg chg="add mod">
          <ac:chgData name="Binney, Zachary Orion" userId="23b90841-6f82-4a8e-9640-99a475f9d973" providerId="ADAL" clId="{CF60F168-4735-4F90-999B-728041A99F27}" dt="2021-08-11T14:08:46.891" v="10070" actId="1076"/>
          <ac:picMkLst>
            <pc:docMk/>
            <pc:sldMk cId="3687252912" sldId="622"/>
            <ac:picMk id="17410" creationId="{7614659C-511B-4465-8872-653BEDF462BF}"/>
          </ac:picMkLst>
        </pc:picChg>
      </pc:sldChg>
      <pc:sldChg chg="modSp add mod">
        <pc:chgData name="Binney, Zachary Orion" userId="23b90841-6f82-4a8e-9640-99a475f9d973" providerId="ADAL" clId="{CF60F168-4735-4F90-999B-728041A99F27}" dt="2021-09-15T14:19:37.130" v="15614" actId="20577"/>
        <pc:sldMkLst>
          <pc:docMk/>
          <pc:sldMk cId="2969643483" sldId="623"/>
        </pc:sldMkLst>
        <pc:spChg chg="mod">
          <ac:chgData name="Binney, Zachary Orion" userId="23b90841-6f82-4a8e-9640-99a475f9d973" providerId="ADAL" clId="{CF60F168-4735-4F90-999B-728041A99F27}" dt="2021-09-15T14:19:37.130" v="15614" actId="20577"/>
          <ac:spMkLst>
            <pc:docMk/>
            <pc:sldMk cId="2969643483" sldId="623"/>
            <ac:spMk id="3" creationId="{00000000-0000-0000-0000-000000000000}"/>
          </ac:spMkLst>
        </pc:spChg>
        <pc:graphicFrameChg chg="mod">
          <ac:chgData name="Binney, Zachary Orion" userId="23b90841-6f82-4a8e-9640-99a475f9d973" providerId="ADAL" clId="{CF60F168-4735-4F90-999B-728041A99F27}" dt="2021-08-11T14:09:31.579" v="10120" actId="478"/>
          <ac:graphicFrameMkLst>
            <pc:docMk/>
            <pc:sldMk cId="2969643483" sldId="623"/>
            <ac:graphicFrameMk id="5" creationId="{39C930D7-92C2-4131-A2A0-C47F95034800}"/>
          </ac:graphicFrameMkLst>
        </pc:graphicFrameChg>
      </pc:sldChg>
      <pc:sldChg chg="addSp delSp modSp add mod modAnim">
        <pc:chgData name="Binney, Zachary Orion" userId="23b90841-6f82-4a8e-9640-99a475f9d973" providerId="ADAL" clId="{CF60F168-4735-4F90-999B-728041A99F27}" dt="2021-08-11T14:29:47.038" v="10730"/>
        <pc:sldMkLst>
          <pc:docMk/>
          <pc:sldMk cId="137640375" sldId="624"/>
        </pc:sldMkLst>
        <pc:spChg chg="mod">
          <ac:chgData name="Binney, Zachary Orion" userId="23b90841-6f82-4a8e-9640-99a475f9d973" providerId="ADAL" clId="{CF60F168-4735-4F90-999B-728041A99F27}" dt="2021-08-11T14:21:29.205" v="10288" actId="20577"/>
          <ac:spMkLst>
            <pc:docMk/>
            <pc:sldMk cId="137640375" sldId="62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4:28:59.066" v="10648" actId="20577"/>
          <ac:spMkLst>
            <pc:docMk/>
            <pc:sldMk cId="137640375" sldId="624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14:28:02.194" v="10490"/>
          <ac:spMkLst>
            <pc:docMk/>
            <pc:sldMk cId="137640375" sldId="624"/>
            <ac:spMk id="6" creationId="{D5EEAFA2-2693-4FD7-A274-E54C48782E8B}"/>
          </ac:spMkLst>
        </pc:spChg>
        <pc:spChg chg="add mod">
          <ac:chgData name="Binney, Zachary Orion" userId="23b90841-6f82-4a8e-9640-99a475f9d973" providerId="ADAL" clId="{CF60F168-4735-4F90-999B-728041A99F27}" dt="2021-08-11T14:29:45.803" v="10729" actId="14100"/>
          <ac:spMkLst>
            <pc:docMk/>
            <pc:sldMk cId="137640375" sldId="624"/>
            <ac:spMk id="7" creationId="{C93C9489-107F-490D-9CFC-3ECBCAC765C7}"/>
          </ac:spMkLst>
        </pc:spChg>
        <pc:graphicFrameChg chg="del">
          <ac:chgData name="Binney, Zachary Orion" userId="23b90841-6f82-4a8e-9640-99a475f9d973" providerId="ADAL" clId="{CF60F168-4735-4F90-999B-728041A99F27}" dt="2021-08-11T14:22:32.590" v="10362" actId="478"/>
          <ac:graphicFrameMkLst>
            <pc:docMk/>
            <pc:sldMk cId="137640375" sldId="624"/>
            <ac:graphicFrameMk id="5" creationId="{39C930D7-92C2-4131-A2A0-C47F95034800}"/>
          </ac:graphicFrameMkLst>
        </pc:graphicFrameChg>
        <pc:picChg chg="add mod">
          <ac:chgData name="Binney, Zachary Orion" userId="23b90841-6f82-4a8e-9640-99a475f9d973" providerId="ADAL" clId="{CF60F168-4735-4F90-999B-728041A99F27}" dt="2021-08-11T14:26:34.892" v="10410" actId="1076"/>
          <ac:picMkLst>
            <pc:docMk/>
            <pc:sldMk cId="137640375" sldId="624"/>
            <ac:picMk id="18434" creationId="{65B30435-D756-4A70-9F6C-E0445A7053DA}"/>
          </ac:picMkLst>
        </pc:picChg>
      </pc:sldChg>
      <pc:sldChg chg="delSp modSp add modAnim">
        <pc:chgData name="Binney, Zachary Orion" userId="23b90841-6f82-4a8e-9640-99a475f9d973" providerId="ADAL" clId="{CF60F168-4735-4F90-999B-728041A99F27}" dt="2021-08-11T16:21:24.734" v="11569" actId="20577"/>
        <pc:sldMkLst>
          <pc:docMk/>
          <pc:sldMk cId="2157994583" sldId="625"/>
        </pc:sldMkLst>
        <pc:spChg chg="mod">
          <ac:chgData name="Binney, Zachary Orion" userId="23b90841-6f82-4a8e-9640-99a475f9d973" providerId="ADAL" clId="{CF60F168-4735-4F90-999B-728041A99F27}" dt="2021-08-11T14:35:48.992" v="11272"/>
          <ac:spMkLst>
            <pc:docMk/>
            <pc:sldMk cId="2157994583" sldId="62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6:21:24.734" v="11569" actId="20577"/>
          <ac:spMkLst>
            <pc:docMk/>
            <pc:sldMk cId="2157994583" sldId="625"/>
            <ac:spMk id="3" creationId="{00000000-0000-0000-0000-000000000000}"/>
          </ac:spMkLst>
        </pc:spChg>
        <pc:picChg chg="del">
          <ac:chgData name="Binney, Zachary Orion" userId="23b90841-6f82-4a8e-9640-99a475f9d973" providerId="ADAL" clId="{CF60F168-4735-4F90-999B-728041A99F27}" dt="2021-08-11T14:27:44.419" v="10488" actId="478"/>
          <ac:picMkLst>
            <pc:docMk/>
            <pc:sldMk cId="2157994583" sldId="625"/>
            <ac:picMk id="18434" creationId="{65B30435-D756-4A70-9F6C-E0445A7053DA}"/>
          </ac:picMkLst>
        </pc:picChg>
      </pc:sldChg>
      <pc:sldChg chg="addSp modSp add mod">
        <pc:chgData name="Binney, Zachary Orion" userId="23b90841-6f82-4a8e-9640-99a475f9d973" providerId="ADAL" clId="{CF60F168-4735-4F90-999B-728041A99F27}" dt="2021-08-11T16:22:41.947" v="11621" actId="1076"/>
        <pc:sldMkLst>
          <pc:docMk/>
          <pc:sldMk cId="147365323" sldId="626"/>
        </pc:sldMkLst>
        <pc:spChg chg="mod">
          <ac:chgData name="Binney, Zachary Orion" userId="23b90841-6f82-4a8e-9640-99a475f9d973" providerId="ADAL" clId="{CF60F168-4735-4F90-999B-728041A99F27}" dt="2021-08-11T16:22:17.420" v="11616" actId="20577"/>
          <ac:spMkLst>
            <pc:docMk/>
            <pc:sldMk cId="147365323" sldId="626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16:22:41.947" v="11621" actId="1076"/>
          <ac:spMkLst>
            <pc:docMk/>
            <pc:sldMk cId="147365323" sldId="626"/>
            <ac:spMk id="5" creationId="{0D227362-547B-4A3C-B2A8-8EEF8C1C202F}"/>
          </ac:spMkLst>
        </pc:spChg>
        <pc:picChg chg="add mod">
          <ac:chgData name="Binney, Zachary Orion" userId="23b90841-6f82-4a8e-9640-99a475f9d973" providerId="ADAL" clId="{CF60F168-4735-4F90-999B-728041A99F27}" dt="2021-08-11T16:22:19.914" v="11617" actId="1076"/>
          <ac:picMkLst>
            <pc:docMk/>
            <pc:sldMk cId="147365323" sldId="626"/>
            <ac:picMk id="19458" creationId="{2C29A229-32B4-4353-9C79-398C38738F2A}"/>
          </ac:picMkLst>
        </pc:picChg>
      </pc:sldChg>
      <pc:sldChg chg="addSp delSp modSp add mod">
        <pc:chgData name="Binney, Zachary Orion" userId="23b90841-6f82-4a8e-9640-99a475f9d973" providerId="ADAL" clId="{CF60F168-4735-4F90-999B-728041A99F27}" dt="2021-08-11T16:47:00.960" v="11924" actId="20577"/>
        <pc:sldMkLst>
          <pc:docMk/>
          <pc:sldMk cId="37393206" sldId="627"/>
        </pc:sldMkLst>
        <pc:spChg chg="mod">
          <ac:chgData name="Binney, Zachary Orion" userId="23b90841-6f82-4a8e-9640-99a475f9d973" providerId="ADAL" clId="{CF60F168-4735-4F90-999B-728041A99F27}" dt="2021-08-11T16:47:00.960" v="11924" actId="20577"/>
          <ac:spMkLst>
            <pc:docMk/>
            <pc:sldMk cId="37393206" sldId="627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16:43:20.766" v="11747" actId="20577"/>
          <ac:spMkLst>
            <pc:docMk/>
            <pc:sldMk cId="37393206" sldId="627"/>
            <ac:spMk id="7" creationId="{30DF185C-0272-4842-9038-91574A98C030}"/>
          </ac:spMkLst>
        </pc:spChg>
        <pc:graphicFrameChg chg="del">
          <ac:chgData name="Binney, Zachary Orion" userId="23b90841-6f82-4a8e-9640-99a475f9d973" providerId="ADAL" clId="{CF60F168-4735-4F90-999B-728041A99F27}" dt="2021-08-11T16:23:24.623" v="11625" actId="478"/>
          <ac:graphicFrameMkLst>
            <pc:docMk/>
            <pc:sldMk cId="37393206" sldId="627"/>
            <ac:graphicFrameMk id="5" creationId="{39C930D7-92C2-4131-A2A0-C47F95034800}"/>
          </ac:graphicFrameMkLst>
        </pc:graphicFrameChg>
        <pc:graphicFrameChg chg="add mod">
          <ac:chgData name="Binney, Zachary Orion" userId="23b90841-6f82-4a8e-9640-99a475f9d973" providerId="ADAL" clId="{CF60F168-4735-4F90-999B-728041A99F27}" dt="2021-08-11T16:23:27.711" v="11627" actId="478"/>
          <ac:graphicFrameMkLst>
            <pc:docMk/>
            <pc:sldMk cId="37393206" sldId="627"/>
            <ac:graphicFrameMk id="6" creationId="{1E96205D-BD8C-4200-82BE-530BDDEE2D14}"/>
          </ac:graphicFrameMkLst>
        </pc:graphicFrameChg>
      </pc:sldChg>
      <pc:sldChg chg="add del">
        <pc:chgData name="Binney, Zachary Orion" userId="23b90841-6f82-4a8e-9640-99a475f9d973" providerId="ADAL" clId="{CF60F168-4735-4F90-999B-728041A99F27}" dt="2021-08-11T16:23:10.924" v="11623"/>
        <pc:sldMkLst>
          <pc:docMk/>
          <pc:sldMk cId="3899925664" sldId="627"/>
        </pc:sldMkLst>
      </pc:sldChg>
      <pc:sldChg chg="addSp delSp modSp add mod">
        <pc:chgData name="Binney, Zachary Orion" userId="23b90841-6f82-4a8e-9640-99a475f9d973" providerId="ADAL" clId="{CF60F168-4735-4F90-999B-728041A99F27}" dt="2021-08-11T17:01:02.517" v="12633" actId="20577"/>
        <pc:sldMkLst>
          <pc:docMk/>
          <pc:sldMk cId="80603133" sldId="628"/>
        </pc:sldMkLst>
        <pc:spChg chg="mod">
          <ac:chgData name="Binney, Zachary Orion" userId="23b90841-6f82-4a8e-9640-99a475f9d973" providerId="ADAL" clId="{CF60F168-4735-4F90-999B-728041A99F27}" dt="2021-08-11T16:55:10.132" v="12333" actId="20577"/>
          <ac:spMkLst>
            <pc:docMk/>
            <pc:sldMk cId="80603133" sldId="62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7:01:02.517" v="12633" actId="20577"/>
          <ac:spMkLst>
            <pc:docMk/>
            <pc:sldMk cId="80603133" sldId="628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CF60F168-4735-4F90-999B-728041A99F27}" dt="2021-08-11T16:52:15.420" v="12242" actId="478"/>
          <ac:spMkLst>
            <pc:docMk/>
            <pc:sldMk cId="80603133" sldId="628"/>
            <ac:spMk id="7" creationId="{30DF185C-0272-4842-9038-91574A98C030}"/>
          </ac:spMkLst>
        </pc:spChg>
        <pc:spChg chg="add mod">
          <ac:chgData name="Binney, Zachary Orion" userId="23b90841-6f82-4a8e-9640-99a475f9d973" providerId="ADAL" clId="{CF60F168-4735-4F90-999B-728041A99F27}" dt="2021-08-11T16:55:05.666" v="12310" actId="1076"/>
          <ac:spMkLst>
            <pc:docMk/>
            <pc:sldMk cId="80603133" sldId="628"/>
            <ac:spMk id="8" creationId="{A508F070-0546-4654-A2CF-3AB5B7063FBE}"/>
          </ac:spMkLst>
        </pc:spChg>
        <pc:graphicFrameChg chg="del">
          <ac:chgData name="Binney, Zachary Orion" userId="23b90841-6f82-4a8e-9640-99a475f9d973" providerId="ADAL" clId="{CF60F168-4735-4F90-999B-728041A99F27}" dt="2021-08-11T16:52:10.963" v="12241" actId="478"/>
          <ac:graphicFrameMkLst>
            <pc:docMk/>
            <pc:sldMk cId="80603133" sldId="628"/>
            <ac:graphicFrameMk id="6" creationId="{1E96205D-BD8C-4200-82BE-530BDDEE2D14}"/>
          </ac:graphicFrameMkLst>
        </pc:graphicFrameChg>
        <pc:picChg chg="add mod">
          <ac:chgData name="Binney, Zachary Orion" userId="23b90841-6f82-4a8e-9640-99a475f9d973" providerId="ADAL" clId="{CF60F168-4735-4F90-999B-728041A99F27}" dt="2021-08-11T16:54:37.209" v="12296" actId="14100"/>
          <ac:picMkLst>
            <pc:docMk/>
            <pc:sldMk cId="80603133" sldId="628"/>
            <ac:picMk id="21506" creationId="{33F67DA8-A540-48A6-9AB7-EF669B8E0C77}"/>
          </ac:picMkLst>
        </pc:picChg>
      </pc:sldChg>
      <pc:sldChg chg="addSp delSp modSp add mod modAnim">
        <pc:chgData name="Binney, Zachary Orion" userId="23b90841-6f82-4a8e-9640-99a475f9d973" providerId="ADAL" clId="{CF60F168-4735-4F90-999B-728041A99F27}" dt="2021-08-12T18:07:00.539" v="15481" actId="20577"/>
        <pc:sldMkLst>
          <pc:docMk/>
          <pc:sldMk cId="3259204119" sldId="629"/>
        </pc:sldMkLst>
        <pc:spChg chg="mod">
          <ac:chgData name="Binney, Zachary Orion" userId="23b90841-6f82-4a8e-9640-99a475f9d973" providerId="ADAL" clId="{CF60F168-4735-4F90-999B-728041A99F27}" dt="2021-08-11T17:01:31.353" v="12647" actId="20577"/>
          <ac:spMkLst>
            <pc:docMk/>
            <pc:sldMk cId="3259204119" sldId="629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CF60F168-4735-4F90-999B-728041A99F27}" dt="2021-08-12T18:07:00.539" v="15481" actId="20577"/>
          <ac:spMkLst>
            <pc:docMk/>
            <pc:sldMk cId="3259204119" sldId="629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CF60F168-4735-4F90-999B-728041A99F27}" dt="2021-08-11T17:04:42.487" v="12812" actId="20577"/>
          <ac:spMkLst>
            <pc:docMk/>
            <pc:sldMk cId="3259204119" sldId="629"/>
            <ac:spMk id="8" creationId="{D85F2D3D-3539-4D4D-83ED-745B35F741A5}"/>
          </ac:spMkLst>
        </pc:spChg>
        <pc:picChg chg="del">
          <ac:chgData name="Binney, Zachary Orion" userId="23b90841-6f82-4a8e-9640-99a475f9d973" providerId="ADAL" clId="{CF60F168-4735-4F90-999B-728041A99F27}" dt="2021-08-11T17:01:20.616" v="12635" actId="478"/>
          <ac:picMkLst>
            <pc:docMk/>
            <pc:sldMk cId="3259204119" sldId="629"/>
            <ac:picMk id="7170" creationId="{285F9EB5-0734-4C2C-9FA6-794FB9257E47}"/>
          </ac:picMkLst>
        </pc:picChg>
        <pc:picChg chg="add del mod">
          <ac:chgData name="Binney, Zachary Orion" userId="23b90841-6f82-4a8e-9640-99a475f9d973" providerId="ADAL" clId="{CF60F168-4735-4F90-999B-728041A99F27}" dt="2021-08-11T17:04:30.081" v="12810" actId="1076"/>
          <ac:picMkLst>
            <pc:docMk/>
            <pc:sldMk cId="3259204119" sldId="629"/>
            <ac:picMk id="23554" creationId="{70B16F10-8940-4A6C-9DA9-FF3D96A9B07F}"/>
          </ac:picMkLst>
        </pc:picChg>
      </pc:sldChg>
      <pc:sldChg chg="addSp modSp add mod modAnim">
        <pc:chgData name="Binney, Zachary Orion" userId="23b90841-6f82-4a8e-9640-99a475f9d973" providerId="ADAL" clId="{CF60F168-4735-4F90-999B-728041A99F27}" dt="2021-08-28T20:51:39.892" v="15578" actId="20577"/>
        <pc:sldMkLst>
          <pc:docMk/>
          <pc:sldMk cId="4222483565" sldId="630"/>
        </pc:sldMkLst>
        <pc:spChg chg="mod">
          <ac:chgData name="Binney, Zachary Orion" userId="23b90841-6f82-4a8e-9640-99a475f9d973" providerId="ADAL" clId="{CF60F168-4735-4F90-999B-728041A99F27}" dt="2021-08-11T17:32:35.622" v="12997" actId="20577"/>
          <ac:spMkLst>
            <pc:docMk/>
            <pc:sldMk cId="4222483565" sldId="63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28T20:51:39.892" v="15578" actId="20577"/>
          <ac:spMkLst>
            <pc:docMk/>
            <pc:sldMk cId="4222483565" sldId="630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CF60F168-4735-4F90-999B-728041A99F27}" dt="2021-08-11T17:57:12.347" v="14066" actId="20577"/>
          <ac:spMkLst>
            <pc:docMk/>
            <pc:sldMk cId="4222483565" sldId="630"/>
            <ac:spMk id="4" creationId="{DA43D58A-3A3C-4872-85C7-4369C8BDB097}"/>
          </ac:spMkLst>
        </pc:spChg>
      </pc:sldChg>
      <pc:sldChg chg="addSp delSp modSp add mod">
        <pc:chgData name="Binney, Zachary Orion" userId="23b90841-6f82-4a8e-9640-99a475f9d973" providerId="ADAL" clId="{CF60F168-4735-4F90-999B-728041A99F27}" dt="2021-08-11T18:16:07.223" v="15475" actId="20577"/>
        <pc:sldMkLst>
          <pc:docMk/>
          <pc:sldMk cId="3083390394" sldId="631"/>
        </pc:sldMkLst>
        <pc:spChg chg="mod">
          <ac:chgData name="Binney, Zachary Orion" userId="23b90841-6f82-4a8e-9640-99a475f9d973" providerId="ADAL" clId="{CF60F168-4735-4F90-999B-728041A99F27}" dt="2021-08-11T17:46:22.797" v="13646" actId="20577"/>
          <ac:spMkLst>
            <pc:docMk/>
            <pc:sldMk cId="3083390394" sldId="631"/>
            <ac:spMk id="2" creationId="{00000000-0000-0000-0000-000000000000}"/>
          </ac:spMkLst>
        </pc:spChg>
        <pc:spChg chg="del mod">
          <ac:chgData name="Binney, Zachary Orion" userId="23b90841-6f82-4a8e-9640-99a475f9d973" providerId="ADAL" clId="{CF60F168-4735-4F90-999B-728041A99F27}" dt="2021-08-11T17:43:29.508" v="13438" actId="3680"/>
          <ac:spMkLst>
            <pc:docMk/>
            <pc:sldMk cId="3083390394" sldId="631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7:43:13.229" v="13435"/>
          <ac:spMkLst>
            <pc:docMk/>
            <pc:sldMk cId="3083390394" sldId="631"/>
            <ac:spMk id="7" creationId="{04A2A1E5-4E8B-4310-BE90-164947E40C0B}"/>
          </ac:spMkLst>
        </pc:spChg>
        <pc:spChg chg="mod">
          <ac:chgData name="Binney, Zachary Orion" userId="23b90841-6f82-4a8e-9640-99a475f9d973" providerId="ADAL" clId="{CF60F168-4735-4F90-999B-728041A99F27}" dt="2021-08-11T17:43:13.229" v="13435"/>
          <ac:spMkLst>
            <pc:docMk/>
            <pc:sldMk cId="3083390394" sldId="631"/>
            <ac:spMk id="8" creationId="{7365E926-A1A5-4EDF-AE36-8C04BCF61E9B}"/>
          </ac:spMkLst>
        </pc:spChg>
        <pc:spChg chg="add mod">
          <ac:chgData name="Binney, Zachary Orion" userId="23b90841-6f82-4a8e-9640-99a475f9d973" providerId="ADAL" clId="{CF60F168-4735-4F90-999B-728041A99F27}" dt="2021-08-11T17:46:07.871" v="13579" actId="20577"/>
          <ac:spMkLst>
            <pc:docMk/>
            <pc:sldMk cId="3083390394" sldId="631"/>
            <ac:spMk id="12" creationId="{0882A753-19F7-42FC-A5A9-13D5F4CB07C4}"/>
          </ac:spMkLst>
        </pc:spChg>
        <pc:grpChg chg="add del mod">
          <ac:chgData name="Binney, Zachary Orion" userId="23b90841-6f82-4a8e-9640-99a475f9d973" providerId="ADAL" clId="{CF60F168-4735-4F90-999B-728041A99F27}" dt="2021-08-11T17:43:20.849" v="13437" actId="478"/>
          <ac:grpSpMkLst>
            <pc:docMk/>
            <pc:sldMk cId="3083390394" sldId="631"/>
            <ac:grpSpMk id="6" creationId="{886CCDF1-CB6A-4584-A94B-7088C288B1A9}"/>
          </ac:grpSpMkLst>
        </pc:grpChg>
        <pc:graphicFrameChg chg="add del mod">
          <ac:chgData name="Binney, Zachary Orion" userId="23b90841-6f82-4a8e-9640-99a475f9d973" providerId="ADAL" clId="{CF60F168-4735-4F90-999B-728041A99F27}" dt="2021-08-11T17:43:20.849" v="13437" actId="478"/>
          <ac:graphicFrameMkLst>
            <pc:docMk/>
            <pc:sldMk cId="3083390394" sldId="631"/>
            <ac:graphicFrameMk id="4" creationId="{AE9FFDDA-B75F-4316-93CE-A7100C5D0292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1T17:43:20.849" v="13437" actId="478"/>
          <ac:graphicFrameMkLst>
            <pc:docMk/>
            <pc:sldMk cId="3083390394" sldId="631"/>
            <ac:graphicFrameMk id="5" creationId="{FDAB5A40-B729-4968-91C3-2879672B96EF}"/>
          </ac:graphicFrameMkLst>
        </pc:graphicFrameChg>
        <pc:graphicFrameChg chg="add mod ord modGraphic">
          <ac:chgData name="Binney, Zachary Orion" userId="23b90841-6f82-4a8e-9640-99a475f9d973" providerId="ADAL" clId="{CF60F168-4735-4F90-999B-728041A99F27}" dt="2021-08-11T18:16:07.223" v="15475" actId="20577"/>
          <ac:graphicFrameMkLst>
            <pc:docMk/>
            <pc:sldMk cId="3083390394" sldId="631"/>
            <ac:graphicFrameMk id="9" creationId="{16FEC389-5322-47F8-BFD7-F12B3A3EF89A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1T17:45:48.872" v="13561" actId="478"/>
          <ac:graphicFrameMkLst>
            <pc:docMk/>
            <pc:sldMk cId="3083390394" sldId="631"/>
            <ac:graphicFrameMk id="10" creationId="{80D76047-0664-46CF-A1CE-E05D4D01F066}"/>
          </ac:graphicFrameMkLst>
        </pc:graphicFrameChg>
        <pc:graphicFrameChg chg="add del mod">
          <ac:chgData name="Binney, Zachary Orion" userId="23b90841-6f82-4a8e-9640-99a475f9d973" providerId="ADAL" clId="{CF60F168-4735-4F90-999B-728041A99F27}" dt="2021-08-11T17:45:48.872" v="13561" actId="478"/>
          <ac:graphicFrameMkLst>
            <pc:docMk/>
            <pc:sldMk cId="3083390394" sldId="631"/>
            <ac:graphicFrameMk id="11" creationId="{EC3401AA-7017-4F61-ABC1-6E3643CD2C89}"/>
          </ac:graphicFrameMkLst>
        </pc:graphicFrameChg>
      </pc:sldChg>
      <pc:sldChg chg="modSp add mod ord">
        <pc:chgData name="Binney, Zachary Orion" userId="23b90841-6f82-4a8e-9640-99a475f9d973" providerId="ADAL" clId="{CF60F168-4735-4F90-999B-728041A99F27}" dt="2021-08-11T18:16:25.564" v="15479"/>
        <pc:sldMkLst>
          <pc:docMk/>
          <pc:sldMk cId="2031427445" sldId="632"/>
        </pc:sldMkLst>
        <pc:spChg chg="mod">
          <ac:chgData name="Binney, Zachary Orion" userId="23b90841-6f82-4a8e-9640-99a475f9d973" providerId="ADAL" clId="{CF60F168-4735-4F90-999B-728041A99F27}" dt="2021-08-11T18:02:20.152" v="14692" actId="20577"/>
          <ac:spMkLst>
            <pc:docMk/>
            <pc:sldMk cId="2031427445" sldId="632"/>
            <ac:spMk id="12" creationId="{0882A753-19F7-42FC-A5A9-13D5F4CB07C4}"/>
          </ac:spMkLst>
        </pc:spChg>
        <pc:graphicFrameChg chg="mod modGraphic">
          <ac:chgData name="Binney, Zachary Orion" userId="23b90841-6f82-4a8e-9640-99a475f9d973" providerId="ADAL" clId="{CF60F168-4735-4F90-999B-728041A99F27}" dt="2021-08-11T18:16:25.564" v="15479"/>
          <ac:graphicFrameMkLst>
            <pc:docMk/>
            <pc:sldMk cId="2031427445" sldId="632"/>
            <ac:graphicFrameMk id="9" creationId="{16FEC389-5322-47F8-BFD7-F12B3A3EF89A}"/>
          </ac:graphicFrameMkLst>
        </pc:graphicFrameChg>
      </pc:sldChg>
      <pc:sldChg chg="modSp add mod">
        <pc:chgData name="Binney, Zachary Orion" userId="23b90841-6f82-4a8e-9640-99a475f9d973" providerId="ADAL" clId="{CF60F168-4735-4F90-999B-728041A99F27}" dt="2021-08-11T18:16:19.900" v="15477"/>
        <pc:sldMkLst>
          <pc:docMk/>
          <pc:sldMk cId="338040798" sldId="633"/>
        </pc:sldMkLst>
        <pc:spChg chg="mod">
          <ac:chgData name="Binney, Zachary Orion" userId="23b90841-6f82-4a8e-9640-99a475f9d973" providerId="ADAL" clId="{CF60F168-4735-4F90-999B-728041A99F27}" dt="2021-08-11T18:02:25.455" v="14694" actId="20577"/>
          <ac:spMkLst>
            <pc:docMk/>
            <pc:sldMk cId="338040798" sldId="633"/>
            <ac:spMk id="12" creationId="{0882A753-19F7-42FC-A5A9-13D5F4CB07C4}"/>
          </ac:spMkLst>
        </pc:spChg>
        <pc:graphicFrameChg chg="mod">
          <ac:chgData name="Binney, Zachary Orion" userId="23b90841-6f82-4a8e-9640-99a475f9d973" providerId="ADAL" clId="{CF60F168-4735-4F90-999B-728041A99F27}" dt="2021-08-11T18:16:19.900" v="15477"/>
          <ac:graphicFrameMkLst>
            <pc:docMk/>
            <pc:sldMk cId="338040798" sldId="633"/>
            <ac:graphicFrameMk id="9" creationId="{16FEC389-5322-47F8-BFD7-F12B3A3EF89A}"/>
          </ac:graphicFrameMkLst>
        </pc:graphicFrameChg>
      </pc:sldChg>
      <pc:sldChg chg="delSp modSp add mod modAnim">
        <pc:chgData name="Binney, Zachary Orion" userId="23b90841-6f82-4a8e-9640-99a475f9d973" providerId="ADAL" clId="{CF60F168-4735-4F90-999B-728041A99F27}" dt="2021-08-11T18:02:04.041" v="14688" actId="20577"/>
        <pc:sldMkLst>
          <pc:docMk/>
          <pc:sldMk cId="1675367684" sldId="634"/>
        </pc:sldMkLst>
        <pc:spChg chg="mod">
          <ac:chgData name="Binney, Zachary Orion" userId="23b90841-6f82-4a8e-9640-99a475f9d973" providerId="ADAL" clId="{CF60F168-4735-4F90-999B-728041A99F27}" dt="2021-08-11T17:58:05.562" v="14162" actId="20577"/>
          <ac:spMkLst>
            <pc:docMk/>
            <pc:sldMk cId="1675367684" sldId="63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CF60F168-4735-4F90-999B-728041A99F27}" dt="2021-08-11T18:02:04.041" v="14688" actId="20577"/>
          <ac:spMkLst>
            <pc:docMk/>
            <pc:sldMk cId="1675367684" sldId="634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CF60F168-4735-4F90-999B-728041A99F27}" dt="2021-08-11T17:59:59.329" v="14325" actId="478"/>
          <ac:spMkLst>
            <pc:docMk/>
            <pc:sldMk cId="1675367684" sldId="634"/>
            <ac:spMk id="4" creationId="{DA43D58A-3A3C-4872-85C7-4369C8BDB097}"/>
          </ac:spMkLst>
        </pc:spChg>
      </pc:sldChg>
      <pc:sldChg chg="modSp add del mod ord">
        <pc:chgData name="Binney, Zachary Orion" userId="23b90841-6f82-4a8e-9640-99a475f9d973" providerId="ADAL" clId="{CF60F168-4735-4F90-999B-728041A99F27}" dt="2021-08-11T17:57:48.827" v="14074" actId="47"/>
        <pc:sldMkLst>
          <pc:docMk/>
          <pc:sldMk cId="3114463024" sldId="634"/>
        </pc:sldMkLst>
        <pc:spChg chg="mod">
          <ac:chgData name="Binney, Zachary Orion" userId="23b90841-6f82-4a8e-9640-99a475f9d973" providerId="ADAL" clId="{CF60F168-4735-4F90-999B-728041A99F27}" dt="2021-08-11T17:52:11.204" v="13906" actId="20577"/>
          <ac:spMkLst>
            <pc:docMk/>
            <pc:sldMk cId="3114463024" sldId="634"/>
            <ac:spMk id="3" creationId="{00000000-0000-0000-0000-000000000000}"/>
          </ac:spMkLst>
        </pc:spChg>
      </pc:sldChg>
      <pc:sldChg chg="modSp add mod">
        <pc:chgData name="Binney, Zachary Orion" userId="23b90841-6f82-4a8e-9640-99a475f9d973" providerId="ADAL" clId="{CF60F168-4735-4F90-999B-728041A99F27}" dt="2021-08-11T18:16:22.562" v="15478"/>
        <pc:sldMkLst>
          <pc:docMk/>
          <pc:sldMk cId="2817581612" sldId="635"/>
        </pc:sldMkLst>
        <pc:spChg chg="mod">
          <ac:chgData name="Binney, Zachary Orion" userId="23b90841-6f82-4a8e-9640-99a475f9d973" providerId="ADAL" clId="{CF60F168-4735-4F90-999B-728041A99F27}" dt="2021-08-11T18:02:41.017" v="14699" actId="20577"/>
          <ac:spMkLst>
            <pc:docMk/>
            <pc:sldMk cId="2817581612" sldId="635"/>
            <ac:spMk id="12" creationId="{0882A753-19F7-42FC-A5A9-13D5F4CB07C4}"/>
          </ac:spMkLst>
        </pc:spChg>
        <pc:graphicFrameChg chg="mod">
          <ac:chgData name="Binney, Zachary Orion" userId="23b90841-6f82-4a8e-9640-99a475f9d973" providerId="ADAL" clId="{CF60F168-4735-4F90-999B-728041A99F27}" dt="2021-08-11T18:16:22.562" v="15478"/>
          <ac:graphicFrameMkLst>
            <pc:docMk/>
            <pc:sldMk cId="2817581612" sldId="635"/>
            <ac:graphicFrameMk id="9" creationId="{16FEC389-5322-47F8-BFD7-F12B3A3EF89A}"/>
          </ac:graphicFrameMkLst>
        </pc:graphicFrameChg>
      </pc:sldChg>
      <pc:sldChg chg="delSp modSp add mod modAnim">
        <pc:chgData name="Binney, Zachary Orion" userId="23b90841-6f82-4a8e-9640-99a475f9d973" providerId="ADAL" clId="{CF60F168-4735-4F90-999B-728041A99F27}" dt="2021-08-11T18:11:57.485" v="15374" actId="20577"/>
        <pc:sldMkLst>
          <pc:docMk/>
          <pc:sldMk cId="4052596757" sldId="636"/>
        </pc:sldMkLst>
        <pc:spChg chg="mod">
          <ac:chgData name="Binney, Zachary Orion" userId="23b90841-6f82-4a8e-9640-99a475f9d973" providerId="ADAL" clId="{CF60F168-4735-4F90-999B-728041A99F27}" dt="2021-08-11T18:05:18.847" v="14751" actId="20577"/>
          <ac:spMkLst>
            <pc:docMk/>
            <pc:sldMk cId="4052596757" sldId="636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CF60F168-4735-4F90-999B-728041A99F27}" dt="2021-08-11T18:11:57.485" v="15374" actId="20577"/>
          <ac:spMkLst>
            <pc:docMk/>
            <pc:sldMk cId="4052596757" sldId="636"/>
            <ac:spMk id="3" creationId="{D8ADF61F-3D4E-4042-9A16-3F326F14CFBC}"/>
          </ac:spMkLst>
        </pc:spChg>
        <pc:spChg chg="del">
          <ac:chgData name="Binney, Zachary Orion" userId="23b90841-6f82-4a8e-9640-99a475f9d973" providerId="ADAL" clId="{CF60F168-4735-4F90-999B-728041A99F27}" dt="2021-08-11T18:09:07.815" v="15297" actId="478"/>
          <ac:spMkLst>
            <pc:docMk/>
            <pc:sldMk cId="4052596757" sldId="636"/>
            <ac:spMk id="8" creationId="{D85F2D3D-3539-4D4D-83ED-745B35F741A5}"/>
          </ac:spMkLst>
        </pc:spChg>
        <pc:picChg chg="del">
          <ac:chgData name="Binney, Zachary Orion" userId="23b90841-6f82-4a8e-9640-99a475f9d973" providerId="ADAL" clId="{CF60F168-4735-4F90-999B-728041A99F27}" dt="2021-08-11T18:05:21.374" v="14752" actId="478"/>
          <ac:picMkLst>
            <pc:docMk/>
            <pc:sldMk cId="4052596757" sldId="636"/>
            <ac:picMk id="23554" creationId="{70B16F10-8940-4A6C-9DA9-FF3D96A9B07F}"/>
          </ac:picMkLst>
        </pc:picChg>
      </pc:sldChg>
      <pc:sldChg chg="delSp modSp add mod ord modAnim">
        <pc:chgData name="Binney, Zachary Orion" userId="23b90841-6f82-4a8e-9640-99a475f9d973" providerId="ADAL" clId="{CF60F168-4735-4F90-999B-728041A99F27}" dt="2021-08-11T18:11:14.707" v="15367"/>
        <pc:sldMkLst>
          <pc:docMk/>
          <pc:sldMk cId="4287248510" sldId="637"/>
        </pc:sldMkLst>
        <pc:spChg chg="mod">
          <ac:chgData name="Binney, Zachary Orion" userId="23b90841-6f82-4a8e-9640-99a475f9d973" providerId="ADAL" clId="{CF60F168-4735-4F90-999B-728041A99F27}" dt="2021-08-11T18:08:55.830" v="15295" actId="20577"/>
          <ac:spMkLst>
            <pc:docMk/>
            <pc:sldMk cId="4287248510" sldId="637"/>
            <ac:spMk id="3" creationId="{D8ADF61F-3D4E-4042-9A16-3F326F14CFBC}"/>
          </ac:spMkLst>
        </pc:spChg>
        <pc:spChg chg="del">
          <ac:chgData name="Binney, Zachary Orion" userId="23b90841-6f82-4a8e-9640-99a475f9d973" providerId="ADAL" clId="{CF60F168-4735-4F90-999B-728041A99F27}" dt="2021-08-11T18:09:03.448" v="15296" actId="478"/>
          <ac:spMkLst>
            <pc:docMk/>
            <pc:sldMk cId="4287248510" sldId="637"/>
            <ac:spMk id="8" creationId="{D85F2D3D-3539-4D4D-83ED-745B35F741A5}"/>
          </ac:spMkLst>
        </pc:spChg>
      </pc:sldChg>
      <pc:sldChg chg="addSp modSp add mod modAnim">
        <pc:chgData name="Binney, Zachary Orion" userId="23b90841-6f82-4a8e-9640-99a475f9d973" providerId="ADAL" clId="{CF60F168-4735-4F90-999B-728041A99F27}" dt="2021-08-12T18:07:28.521" v="15482"/>
        <pc:sldMkLst>
          <pc:docMk/>
          <pc:sldMk cId="338650414" sldId="638"/>
        </pc:sldMkLst>
        <pc:spChg chg="mod">
          <ac:chgData name="Binney, Zachary Orion" userId="23b90841-6f82-4a8e-9640-99a475f9d973" providerId="ADAL" clId="{CF60F168-4735-4F90-999B-728041A99F27}" dt="2021-08-11T18:14:20.725" v="15419" actId="20577"/>
          <ac:spMkLst>
            <pc:docMk/>
            <pc:sldMk cId="338650414" sldId="638"/>
            <ac:spMk id="3" creationId="{D8ADF61F-3D4E-4042-9A16-3F326F14CFBC}"/>
          </ac:spMkLst>
        </pc:spChg>
        <pc:spChg chg="add mod">
          <ac:chgData name="Binney, Zachary Orion" userId="23b90841-6f82-4a8e-9640-99a475f9d973" providerId="ADAL" clId="{CF60F168-4735-4F90-999B-728041A99F27}" dt="2021-08-11T18:13:11.075" v="15380" actId="20577"/>
          <ac:spMkLst>
            <pc:docMk/>
            <pc:sldMk cId="338650414" sldId="638"/>
            <ac:spMk id="5" creationId="{A59DAD2C-75B2-4297-81D8-CDA17E2C2D37}"/>
          </ac:spMkLst>
        </pc:spChg>
        <pc:picChg chg="add mod">
          <ac:chgData name="Binney, Zachary Orion" userId="23b90841-6f82-4a8e-9640-99a475f9d973" providerId="ADAL" clId="{CF60F168-4735-4F90-999B-728041A99F27}" dt="2021-08-11T18:12:38.696" v="15376" actId="1076"/>
          <ac:picMkLst>
            <pc:docMk/>
            <pc:sldMk cId="338650414" sldId="638"/>
            <ac:picMk id="24578" creationId="{DD4176EA-5594-4188-8862-0860C5711BC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1">
        <dgm:presLayoutVars>
          <dgm:bulletEnabled val="1"/>
        </dgm:presLayoutVars>
      </dgm:prSet>
      <dgm:spPr/>
    </dgm:pt>
  </dgm:ptLst>
  <dgm:cxnLst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F0BCE66B-5CD7-4AE8-AFBC-B32675D4BD5C}">
      <dgm:prSet/>
      <dgm:spPr/>
      <dgm:t>
        <a:bodyPr/>
        <a:lstStyle/>
        <a:p>
          <a:r>
            <a:rPr lang="en-US" dirty="0" err="1"/>
            <a:t>wRAA</a:t>
          </a:r>
          <a:endParaRPr lang="en-US" dirty="0"/>
        </a:p>
      </dgm:t>
    </dgm:pt>
    <dgm:pt modelId="{6159ABCF-7F88-4AA7-819F-8F3FE35B1569}" type="parTrans" cxnId="{28493C01-65A7-4070-A44D-C15B2F9DEF0C}">
      <dgm:prSet/>
      <dgm:spPr/>
      <dgm:t>
        <a:bodyPr/>
        <a:lstStyle/>
        <a:p>
          <a:endParaRPr lang="en-US"/>
        </a:p>
      </dgm:t>
    </dgm:pt>
    <dgm:pt modelId="{691C91BD-D549-467F-BB3B-8663FCAB9544}" type="sibTrans" cxnId="{28493C01-65A7-4070-A44D-C15B2F9DEF0C}">
      <dgm:prSet/>
      <dgm:spPr/>
      <dgm:t>
        <a:bodyPr/>
        <a:lstStyle/>
        <a:p>
          <a:endParaRPr lang="en-US"/>
        </a:p>
      </dgm:t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3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2"/>
      <dgm:spPr/>
    </dgm:pt>
    <dgm:pt modelId="{0E5F792C-B30C-463F-A529-76B0B29A56DF}" type="pres">
      <dgm:prSet presAssocID="{31A38541-9806-40D2-A02F-3A2E13355F98}" presName="connectorText" presStyleLbl="sibTrans2D1" presStyleIdx="0" presStyleCnt="2"/>
      <dgm:spPr/>
    </dgm:pt>
    <dgm:pt modelId="{379869C7-B67A-4B35-B467-B66B65EDF835}" type="pres">
      <dgm:prSet presAssocID="{17CA8630-AAB4-4201-9D3C-425CB263B360}" presName="node" presStyleLbl="node1" presStyleIdx="1" presStyleCnt="3">
        <dgm:presLayoutVars>
          <dgm:bulletEnabled val="1"/>
        </dgm:presLayoutVars>
      </dgm:prSet>
      <dgm:spPr/>
    </dgm:pt>
    <dgm:pt modelId="{75722772-6856-4B10-816A-83B74A65D7AA}" type="pres">
      <dgm:prSet presAssocID="{56DF761F-779F-4875-8E85-C7A00E63302B}" presName="sibTrans" presStyleLbl="sibTrans2D1" presStyleIdx="1" presStyleCnt="2"/>
      <dgm:spPr/>
    </dgm:pt>
    <dgm:pt modelId="{59463DC7-CD3E-4C1E-9E98-F9D3B7A29D35}" type="pres">
      <dgm:prSet presAssocID="{56DF761F-779F-4875-8E85-C7A00E63302B}" presName="connectorText" presStyleLbl="sibTrans2D1" presStyleIdx="1" presStyleCnt="2"/>
      <dgm:spPr/>
    </dgm:pt>
    <dgm:pt modelId="{B781F2FB-2D58-424A-8D6A-4C31E95B598E}" type="pres">
      <dgm:prSet presAssocID="{F0BCE66B-5CD7-4AE8-AFBC-B32675D4BD5C}" presName="node" presStyleLbl="node1" presStyleIdx="2" presStyleCnt="3">
        <dgm:presLayoutVars>
          <dgm:bulletEnabled val="1"/>
        </dgm:presLayoutVars>
      </dgm:prSet>
      <dgm:spPr/>
    </dgm:pt>
  </dgm:ptLst>
  <dgm:cxnLst>
    <dgm:cxn modelId="{28493C01-65A7-4070-A44D-C15B2F9DEF0C}" srcId="{32614DFE-47B2-4AD6-93E6-D71451EB2495}" destId="{F0BCE66B-5CD7-4AE8-AFBC-B32675D4BD5C}" srcOrd="2" destOrd="0" parTransId="{6159ABCF-7F88-4AA7-819F-8F3FE35B1569}" sibTransId="{691C91BD-D549-467F-BB3B-8663FCAB9544}"/>
    <dgm:cxn modelId="{D272E90B-9FB8-45B7-A965-6451100CC07A}" type="presOf" srcId="{F0BCE66B-5CD7-4AE8-AFBC-B32675D4BD5C}" destId="{B781F2FB-2D58-424A-8D6A-4C31E95B598E}" srcOrd="0" destOrd="0" presId="urn:microsoft.com/office/officeart/2005/8/layout/process1"/>
    <dgm:cxn modelId="{80FCA426-65DC-4EEB-8414-D742DAFCDEB3}" type="presOf" srcId="{56DF761F-779F-4875-8E85-C7A00E63302B}" destId="{75722772-6856-4B10-816A-83B74A65D7AA}" srcOrd="0" destOrd="0" presId="urn:microsoft.com/office/officeart/2005/8/layout/process1"/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2BA437C8-B550-4992-8C12-5950B30782BA}" type="presOf" srcId="{56DF761F-779F-4875-8E85-C7A00E63302B}" destId="{59463DC7-CD3E-4C1E-9E98-F9D3B7A29D35}" srcOrd="1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  <dgm:cxn modelId="{C539B5C1-DD1F-49F8-9736-DBC75A42EACB}" type="presParOf" srcId="{D519881F-1FAF-4326-AFF0-3623200C22B1}" destId="{75722772-6856-4B10-816A-83B74A65D7AA}" srcOrd="3" destOrd="0" presId="urn:microsoft.com/office/officeart/2005/8/layout/process1"/>
    <dgm:cxn modelId="{91913C87-4F2A-4B34-A782-5C8404E7AC5B}" type="presParOf" srcId="{75722772-6856-4B10-816A-83B74A65D7AA}" destId="{59463DC7-CD3E-4C1E-9E98-F9D3B7A29D35}" srcOrd="0" destOrd="0" presId="urn:microsoft.com/office/officeart/2005/8/layout/process1"/>
    <dgm:cxn modelId="{175B8105-7120-4DCD-936D-FA31BE04D7C3}" type="presParOf" srcId="{D519881F-1FAF-4326-AFF0-3623200C22B1}" destId="{B781F2FB-2D58-424A-8D6A-4C31E95B59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F0BCE66B-5CD7-4AE8-AFBC-B32675D4BD5C}">
      <dgm:prSet/>
      <dgm:spPr/>
      <dgm:t>
        <a:bodyPr/>
        <a:lstStyle/>
        <a:p>
          <a:r>
            <a:rPr lang="en-US" dirty="0" err="1"/>
            <a:t>wRAA</a:t>
          </a:r>
          <a:endParaRPr lang="en-US" dirty="0"/>
        </a:p>
      </dgm:t>
    </dgm:pt>
    <dgm:pt modelId="{6159ABCF-7F88-4AA7-819F-8F3FE35B1569}" type="parTrans" cxnId="{28493C01-65A7-4070-A44D-C15B2F9DEF0C}">
      <dgm:prSet/>
      <dgm:spPr/>
      <dgm:t>
        <a:bodyPr/>
        <a:lstStyle/>
        <a:p>
          <a:endParaRPr lang="en-US"/>
        </a:p>
      </dgm:t>
    </dgm:pt>
    <dgm:pt modelId="{691C91BD-D549-467F-BB3B-8663FCAB9544}" type="sibTrans" cxnId="{28493C01-65A7-4070-A44D-C15B2F9DEF0C}">
      <dgm:prSet/>
      <dgm:spPr/>
      <dgm:t>
        <a:bodyPr/>
        <a:lstStyle/>
        <a:p>
          <a:endParaRPr lang="en-US"/>
        </a:p>
      </dgm:t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0DB26A28-61E7-42CF-84E6-C25096C5B8A6}">
      <dgm:prSet/>
      <dgm:spPr/>
      <dgm:t>
        <a:bodyPr/>
        <a:lstStyle/>
        <a:p>
          <a:r>
            <a:rPr lang="en-US" dirty="0"/>
            <a:t>WAR</a:t>
          </a:r>
        </a:p>
      </dgm:t>
    </dgm:pt>
    <dgm:pt modelId="{C28BD809-85D6-4889-A8A1-D8C139937ABB}" type="parTrans" cxnId="{C1FA05B1-EFAC-4EBE-81F7-0A21EA87955E}">
      <dgm:prSet/>
      <dgm:spPr/>
      <dgm:t>
        <a:bodyPr/>
        <a:lstStyle/>
        <a:p>
          <a:endParaRPr lang="en-US"/>
        </a:p>
      </dgm:t>
    </dgm:pt>
    <dgm:pt modelId="{301BD9C1-5453-4184-8524-3BB2A310E6AA}" type="sibTrans" cxnId="{C1FA05B1-EFAC-4EBE-81F7-0A21EA87955E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4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3"/>
      <dgm:spPr/>
    </dgm:pt>
    <dgm:pt modelId="{0E5F792C-B30C-463F-A529-76B0B29A56DF}" type="pres">
      <dgm:prSet presAssocID="{31A38541-9806-40D2-A02F-3A2E13355F98}" presName="connectorText" presStyleLbl="sibTrans2D1" presStyleIdx="0" presStyleCnt="3"/>
      <dgm:spPr/>
    </dgm:pt>
    <dgm:pt modelId="{379869C7-B67A-4B35-B467-B66B65EDF835}" type="pres">
      <dgm:prSet presAssocID="{17CA8630-AAB4-4201-9D3C-425CB263B360}" presName="node" presStyleLbl="node1" presStyleIdx="1" presStyleCnt="4">
        <dgm:presLayoutVars>
          <dgm:bulletEnabled val="1"/>
        </dgm:presLayoutVars>
      </dgm:prSet>
      <dgm:spPr/>
    </dgm:pt>
    <dgm:pt modelId="{75722772-6856-4B10-816A-83B74A65D7AA}" type="pres">
      <dgm:prSet presAssocID="{56DF761F-779F-4875-8E85-C7A00E63302B}" presName="sibTrans" presStyleLbl="sibTrans2D1" presStyleIdx="1" presStyleCnt="3"/>
      <dgm:spPr/>
    </dgm:pt>
    <dgm:pt modelId="{59463DC7-CD3E-4C1E-9E98-F9D3B7A29D35}" type="pres">
      <dgm:prSet presAssocID="{56DF761F-779F-4875-8E85-C7A00E63302B}" presName="connectorText" presStyleLbl="sibTrans2D1" presStyleIdx="1" presStyleCnt="3"/>
      <dgm:spPr/>
    </dgm:pt>
    <dgm:pt modelId="{B781F2FB-2D58-424A-8D6A-4C31E95B598E}" type="pres">
      <dgm:prSet presAssocID="{F0BCE66B-5CD7-4AE8-AFBC-B32675D4BD5C}" presName="node" presStyleLbl="node1" presStyleIdx="2" presStyleCnt="4">
        <dgm:presLayoutVars>
          <dgm:bulletEnabled val="1"/>
        </dgm:presLayoutVars>
      </dgm:prSet>
      <dgm:spPr/>
    </dgm:pt>
    <dgm:pt modelId="{03B21D39-47AF-4428-8892-0FBE8EFD98F1}" type="pres">
      <dgm:prSet presAssocID="{691C91BD-D549-467F-BB3B-8663FCAB9544}" presName="sibTrans" presStyleLbl="sibTrans2D1" presStyleIdx="2" presStyleCnt="3"/>
      <dgm:spPr/>
    </dgm:pt>
    <dgm:pt modelId="{3C5A97BE-F4B4-41FE-981C-01E4E33DC60E}" type="pres">
      <dgm:prSet presAssocID="{691C91BD-D549-467F-BB3B-8663FCAB9544}" presName="connectorText" presStyleLbl="sibTrans2D1" presStyleIdx="2" presStyleCnt="3"/>
      <dgm:spPr/>
    </dgm:pt>
    <dgm:pt modelId="{F72DEE55-4D0E-4DD3-AC5E-BF280A2FE626}" type="pres">
      <dgm:prSet presAssocID="{0DB26A28-61E7-42CF-84E6-C25096C5B8A6}" presName="node" presStyleLbl="node1" presStyleIdx="3" presStyleCnt="4">
        <dgm:presLayoutVars>
          <dgm:bulletEnabled val="1"/>
        </dgm:presLayoutVars>
      </dgm:prSet>
      <dgm:spPr/>
    </dgm:pt>
  </dgm:ptLst>
  <dgm:cxnLst>
    <dgm:cxn modelId="{28493C01-65A7-4070-A44D-C15B2F9DEF0C}" srcId="{32614DFE-47B2-4AD6-93E6-D71451EB2495}" destId="{F0BCE66B-5CD7-4AE8-AFBC-B32675D4BD5C}" srcOrd="2" destOrd="0" parTransId="{6159ABCF-7F88-4AA7-819F-8F3FE35B1569}" sibTransId="{691C91BD-D549-467F-BB3B-8663FCAB9544}"/>
    <dgm:cxn modelId="{D272E90B-9FB8-45B7-A965-6451100CC07A}" type="presOf" srcId="{F0BCE66B-5CD7-4AE8-AFBC-B32675D4BD5C}" destId="{B781F2FB-2D58-424A-8D6A-4C31E95B598E}" srcOrd="0" destOrd="0" presId="urn:microsoft.com/office/officeart/2005/8/layout/process1"/>
    <dgm:cxn modelId="{80FCA426-65DC-4EEB-8414-D742DAFCDEB3}" type="presOf" srcId="{56DF761F-779F-4875-8E85-C7A00E63302B}" destId="{75722772-6856-4B10-816A-83B74A65D7AA}" srcOrd="0" destOrd="0" presId="urn:microsoft.com/office/officeart/2005/8/layout/process1"/>
    <dgm:cxn modelId="{2B7BF361-C056-476E-803B-993D2F375D3F}" type="presOf" srcId="{691C91BD-D549-467F-BB3B-8663FCAB9544}" destId="{03B21D39-47AF-4428-8892-0FBE8EFD98F1}" srcOrd="0" destOrd="0" presId="urn:microsoft.com/office/officeart/2005/8/layout/process1"/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C1FA05B1-EFAC-4EBE-81F7-0A21EA87955E}" srcId="{32614DFE-47B2-4AD6-93E6-D71451EB2495}" destId="{0DB26A28-61E7-42CF-84E6-C25096C5B8A6}" srcOrd="3" destOrd="0" parTransId="{C28BD809-85D6-4889-A8A1-D8C139937ABB}" sibTransId="{301BD9C1-5453-4184-8524-3BB2A310E6AA}"/>
    <dgm:cxn modelId="{A14458C1-94C9-4DB2-B6BE-19EA3DAF6BD7}" type="presOf" srcId="{691C91BD-D549-467F-BB3B-8663FCAB9544}" destId="{3C5A97BE-F4B4-41FE-981C-01E4E33DC60E}" srcOrd="1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2BA437C8-B550-4992-8C12-5950B30782BA}" type="presOf" srcId="{56DF761F-779F-4875-8E85-C7A00E63302B}" destId="{59463DC7-CD3E-4C1E-9E98-F9D3B7A29D35}" srcOrd="1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72E0A6F6-5267-4526-A7AE-012A1FE810B4}" type="presOf" srcId="{0DB26A28-61E7-42CF-84E6-C25096C5B8A6}" destId="{F72DEE55-4D0E-4DD3-AC5E-BF280A2FE626}" srcOrd="0" destOrd="0" presId="urn:microsoft.com/office/officeart/2005/8/layout/process1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  <dgm:cxn modelId="{C539B5C1-DD1F-49F8-9736-DBC75A42EACB}" type="presParOf" srcId="{D519881F-1FAF-4326-AFF0-3623200C22B1}" destId="{75722772-6856-4B10-816A-83B74A65D7AA}" srcOrd="3" destOrd="0" presId="urn:microsoft.com/office/officeart/2005/8/layout/process1"/>
    <dgm:cxn modelId="{91913C87-4F2A-4B34-A782-5C8404E7AC5B}" type="presParOf" srcId="{75722772-6856-4B10-816A-83B74A65D7AA}" destId="{59463DC7-CD3E-4C1E-9E98-F9D3B7A29D35}" srcOrd="0" destOrd="0" presId="urn:microsoft.com/office/officeart/2005/8/layout/process1"/>
    <dgm:cxn modelId="{175B8105-7120-4DCD-936D-FA31BE04D7C3}" type="presParOf" srcId="{D519881F-1FAF-4326-AFF0-3623200C22B1}" destId="{B781F2FB-2D58-424A-8D6A-4C31E95B598E}" srcOrd="4" destOrd="0" presId="urn:microsoft.com/office/officeart/2005/8/layout/process1"/>
    <dgm:cxn modelId="{9B0CB7A5-3529-4577-AEBC-20D89F770CA4}" type="presParOf" srcId="{D519881F-1FAF-4326-AFF0-3623200C22B1}" destId="{03B21D39-47AF-4428-8892-0FBE8EFD98F1}" srcOrd="5" destOrd="0" presId="urn:microsoft.com/office/officeart/2005/8/layout/process1"/>
    <dgm:cxn modelId="{F5F4DCF6-B971-4617-8FF0-EE07B751820C}" type="presParOf" srcId="{03B21D39-47AF-4428-8892-0FBE8EFD98F1}" destId="{3C5A97BE-F4B4-41FE-981C-01E4E33DC60E}" srcOrd="0" destOrd="0" presId="urn:microsoft.com/office/officeart/2005/8/layout/process1"/>
    <dgm:cxn modelId="{7EDA5277-75B9-421C-8485-F93F41BD503C}" type="presParOf" srcId="{D519881F-1FAF-4326-AFF0-3623200C22B1}" destId="{F72DEE55-4D0E-4DD3-AC5E-BF280A2FE62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1">
        <dgm:presLayoutVars>
          <dgm:bulletEnabled val="1"/>
        </dgm:presLayoutVars>
      </dgm:prSet>
      <dgm:spPr/>
    </dgm:pt>
  </dgm:ptLst>
  <dgm:cxnLst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</dgm:ptLst>
  <dgm:cxnLst>
    <dgm:cxn modelId="{27D7A6FB-DA8E-4C9E-95C7-4A72EDE1DB27}" type="presOf" srcId="{32614DFE-47B2-4AD6-93E6-D71451EB2495}" destId="{D519881F-1FAF-4326-AFF0-3623200C22B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Fielding %age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2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1"/>
      <dgm:spPr/>
    </dgm:pt>
    <dgm:pt modelId="{01FD0233-A58A-44CE-9742-DEBF8CAD62AB}" type="pres">
      <dgm:prSet presAssocID="{5CAABA96-D099-4ED2-856F-A54D052A3980}" presName="connectorText" presStyleLbl="sibTrans2D1" presStyleIdx="0" presStyleCnt="1"/>
      <dgm:spPr/>
    </dgm:pt>
    <dgm:pt modelId="{8D22E261-0752-4F5A-A73E-F1B975904DD9}" type="pres">
      <dgm:prSet presAssocID="{148FEFC8-5DD0-49ED-86F6-370997769719}" presName="node" presStyleLbl="node1" presStyleIdx="1" presStyleCnt="2">
        <dgm:presLayoutVars>
          <dgm:bulletEnabled val="1"/>
        </dgm:presLayoutVars>
      </dgm:prSet>
      <dgm:spPr/>
    </dgm:pt>
  </dgm:ptLst>
  <dgm:cxnLst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</dgm:ptLst>
  <dgm:cxnLst>
    <dgm:cxn modelId="{27D7A6FB-DA8E-4C9E-95C7-4A72EDE1DB27}" type="presOf" srcId="{32614DFE-47B2-4AD6-93E6-D71451EB2495}" destId="{D519881F-1FAF-4326-AFF0-3623200C22B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Fielding %age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Defensive Average / Zone Rating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3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2"/>
      <dgm:spPr/>
    </dgm:pt>
    <dgm:pt modelId="{01FD0233-A58A-44CE-9742-DEBF8CAD62AB}" type="pres">
      <dgm:prSet presAssocID="{5CAABA96-D099-4ED2-856F-A54D052A3980}" presName="connectorText" presStyleLbl="sibTrans2D1" presStyleIdx="0" presStyleCnt="2"/>
      <dgm:spPr/>
    </dgm:pt>
    <dgm:pt modelId="{8D22E261-0752-4F5A-A73E-F1B975904DD9}" type="pres">
      <dgm:prSet presAssocID="{148FEFC8-5DD0-49ED-86F6-370997769719}" presName="node" presStyleLbl="node1" presStyleIdx="1" presStyleCnt="3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2"/>
      <dgm:spPr/>
    </dgm:pt>
    <dgm:pt modelId="{E6A115C3-242B-4DE9-A3FF-1F351D449ADE}" type="pres">
      <dgm:prSet presAssocID="{CAC342DE-30E6-493D-80D1-96B53EDFE3BD}" presName="connectorText" presStyleLbl="sibTrans2D1" presStyleIdx="1" presStyleCnt="2"/>
      <dgm:spPr/>
    </dgm:pt>
    <dgm:pt modelId="{9C7F4523-D249-4EA9-A119-A49F6FA5B949}" type="pres">
      <dgm:prSet presAssocID="{0D5ACDC6-0017-477A-85D4-B9A7DB209DCB}" presName="node" presStyleLbl="node1" presStyleIdx="2" presStyleCnt="3">
        <dgm:presLayoutVars>
          <dgm:bulletEnabled val="1"/>
        </dgm:presLayoutVars>
      </dgm:prSet>
      <dgm:spPr/>
    </dgm:pt>
  </dgm:ptLst>
  <dgm:cxnLst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</dgm:ptLst>
  <dgm:cxnLst>
    <dgm:cxn modelId="{27D7A6FB-DA8E-4C9E-95C7-4A72EDE1DB27}" type="presOf" srcId="{32614DFE-47B2-4AD6-93E6-D71451EB2495}" destId="{D519881F-1FAF-4326-AFF0-3623200C22B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Fielding %age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UZR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Defensive Average / Zone Rating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2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1"/>
      <dgm:spPr/>
    </dgm:pt>
    <dgm:pt modelId="{01FD0233-A58A-44CE-9742-DEBF8CAD62AB}" type="pres">
      <dgm:prSet presAssocID="{5CAABA96-D099-4ED2-856F-A54D052A3980}" presName="connectorText" presStyleLbl="sibTrans2D1" presStyleIdx="0" presStyleCnt="1"/>
      <dgm:spPr/>
    </dgm:pt>
    <dgm:pt modelId="{8D22E261-0752-4F5A-A73E-F1B975904DD9}" type="pres">
      <dgm:prSet presAssocID="{148FEFC8-5DD0-49ED-86F6-370997769719}" presName="node" presStyleLbl="node1" presStyleIdx="1" presStyleCnt="2">
        <dgm:presLayoutVars>
          <dgm:bulletEnabled val="1"/>
        </dgm:presLayoutVars>
      </dgm:prSet>
      <dgm:spPr/>
    </dgm:pt>
  </dgm:ptLst>
  <dgm:cxnLst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Fielding %age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UZR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Defensive Average / Zone Rating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A0925A28-2676-46AF-817D-15B6311D844E}">
      <dgm:prSet/>
      <dgm:spPr/>
      <dgm:t>
        <a:bodyPr/>
        <a:lstStyle/>
        <a:p>
          <a:r>
            <a:rPr lang="en-US" dirty="0"/>
            <a:t>WAR</a:t>
          </a:r>
        </a:p>
      </dgm:t>
    </dgm:pt>
    <dgm:pt modelId="{A4BB2B30-BDF8-4B48-99FA-6115A3C96F2D}" type="sibTrans" cxnId="{7E3AD5EB-0A93-492A-8A86-9A54EA1E2B17}">
      <dgm:prSet/>
      <dgm:spPr/>
      <dgm:t>
        <a:bodyPr/>
        <a:lstStyle/>
        <a:p>
          <a:endParaRPr lang="en-US"/>
        </a:p>
      </dgm:t>
    </dgm:pt>
    <dgm:pt modelId="{ED0EBEE0-D201-45ED-BB99-D13DE71C7E17}" type="parTrans" cxnId="{7E3AD5EB-0A93-492A-8A86-9A54EA1E2B17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5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4"/>
      <dgm:spPr/>
    </dgm:pt>
    <dgm:pt modelId="{01FD0233-A58A-44CE-9742-DEBF8CAD62AB}" type="pres">
      <dgm:prSet presAssocID="{5CAABA96-D099-4ED2-856F-A54D052A3980}" presName="connectorText" presStyleLbl="sibTrans2D1" presStyleIdx="0" presStyleCnt="4"/>
      <dgm:spPr/>
    </dgm:pt>
    <dgm:pt modelId="{8D22E261-0752-4F5A-A73E-F1B975904DD9}" type="pres">
      <dgm:prSet presAssocID="{148FEFC8-5DD0-49ED-86F6-370997769719}" presName="node" presStyleLbl="node1" presStyleIdx="1" presStyleCnt="5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4"/>
      <dgm:spPr/>
    </dgm:pt>
    <dgm:pt modelId="{E6A115C3-242B-4DE9-A3FF-1F351D449ADE}" type="pres">
      <dgm:prSet presAssocID="{CAC342DE-30E6-493D-80D1-96B53EDFE3BD}" presName="connectorText" presStyleLbl="sibTrans2D1" presStyleIdx="1" presStyleCnt="4"/>
      <dgm:spPr/>
    </dgm:pt>
    <dgm:pt modelId="{9C7F4523-D249-4EA9-A119-A49F6FA5B949}" type="pres">
      <dgm:prSet presAssocID="{0D5ACDC6-0017-477A-85D4-B9A7DB209DCB}" presName="node" presStyleLbl="node1" presStyleIdx="2" presStyleCnt="5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4"/>
      <dgm:spPr/>
    </dgm:pt>
    <dgm:pt modelId="{DAC83719-04BD-49FE-B1AB-3FFE29BED82A}" type="pres">
      <dgm:prSet presAssocID="{5C3C76FF-DC28-4EB7-8B98-5A1FC217DEEE}" presName="connectorText" presStyleLbl="sibTrans2D1" presStyleIdx="2" presStyleCnt="4"/>
      <dgm:spPr/>
    </dgm:pt>
    <dgm:pt modelId="{ADD9DEA5-B1AF-4E21-992E-2A702F28209B}" type="pres">
      <dgm:prSet presAssocID="{E5514E70-8416-4E6A-9DED-52AA9B83212E}" presName="node" presStyleLbl="node1" presStyleIdx="3" presStyleCnt="5">
        <dgm:presLayoutVars>
          <dgm:bulletEnabled val="1"/>
        </dgm:presLayoutVars>
      </dgm:prSet>
      <dgm:spPr/>
    </dgm:pt>
    <dgm:pt modelId="{282670BD-D4CD-422A-A92C-474306B24A40}" type="pres">
      <dgm:prSet presAssocID="{FFCA0A24-06FA-4AB9-88C9-66B7B17C3C9F}" presName="sibTrans" presStyleLbl="sibTrans2D1" presStyleIdx="3" presStyleCnt="4"/>
      <dgm:spPr/>
    </dgm:pt>
    <dgm:pt modelId="{5C5C0FB8-483A-4DB1-9027-A09F6C1ADF2C}" type="pres">
      <dgm:prSet presAssocID="{FFCA0A24-06FA-4AB9-88C9-66B7B17C3C9F}" presName="connectorText" presStyleLbl="sibTrans2D1" presStyleIdx="3" presStyleCnt="4"/>
      <dgm:spPr/>
    </dgm:pt>
    <dgm:pt modelId="{70CE746C-8336-412D-9D1F-3AB033B0D373}" type="pres">
      <dgm:prSet presAssocID="{A0925A28-2676-46AF-817D-15B6311D844E}" presName="node" presStyleLbl="node1" presStyleIdx="4" presStyleCnt="5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699C9749-59A2-490D-9F1C-E25FDA201DB3}" type="presOf" srcId="{FFCA0A24-06FA-4AB9-88C9-66B7B17C3C9F}" destId="{282670BD-D4CD-422A-A92C-474306B24A40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A52124C1-85DC-4CC2-AD69-1581B3D0F061}" type="presOf" srcId="{A0925A28-2676-46AF-817D-15B6311D844E}" destId="{70CE746C-8336-412D-9D1F-3AB033B0D373}" srcOrd="0" destOrd="0" presId="urn:microsoft.com/office/officeart/2005/8/layout/process1"/>
    <dgm:cxn modelId="{D2155EC9-712A-46DC-B3DE-FFA21B483B4F}" type="presOf" srcId="{FFCA0A24-06FA-4AB9-88C9-66B7B17C3C9F}" destId="{5C5C0FB8-483A-4DB1-9027-A09F6C1ADF2C}" srcOrd="1" destOrd="0" presId="urn:microsoft.com/office/officeart/2005/8/layout/process1"/>
    <dgm:cxn modelId="{7E3AD5EB-0A93-492A-8A86-9A54EA1E2B17}" srcId="{32614DFE-47B2-4AD6-93E6-D71451EB2495}" destId="{A0925A28-2676-46AF-817D-15B6311D844E}" srcOrd="4" destOrd="0" parTransId="{ED0EBEE0-D201-45ED-BB99-D13DE71C7E17}" sibTransId="{A4BB2B30-BDF8-4B48-99FA-6115A3C96F2D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  <dgm:cxn modelId="{BCEDBD40-518D-4E87-A8AA-E5F52AD3D095}" type="presParOf" srcId="{D519881F-1FAF-4326-AFF0-3623200C22B1}" destId="{282670BD-D4CD-422A-A92C-474306B24A40}" srcOrd="7" destOrd="0" presId="urn:microsoft.com/office/officeart/2005/8/layout/process1"/>
    <dgm:cxn modelId="{D7391DFE-9FF4-4237-9C36-A63EBF1D6B04}" type="presParOf" srcId="{282670BD-D4CD-422A-A92C-474306B24A40}" destId="{5C5C0FB8-483A-4DB1-9027-A09F6C1ADF2C}" srcOrd="0" destOrd="0" presId="urn:microsoft.com/office/officeart/2005/8/layout/process1"/>
    <dgm:cxn modelId="{3DAA083C-67E9-4EFB-B687-1A756EABA9A8}" type="presParOf" srcId="{D519881F-1FAF-4326-AFF0-3623200C22B1}" destId="{70CE746C-8336-412D-9D1F-3AB033B0D37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1">
        <dgm:presLayoutVars>
          <dgm:bulletEnabled val="1"/>
        </dgm:presLayoutVars>
      </dgm:prSet>
      <dgm:spPr/>
    </dgm:pt>
  </dgm:ptLst>
  <dgm:cxnLst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2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1"/>
      <dgm:spPr/>
    </dgm:pt>
    <dgm:pt modelId="{01FD0233-A58A-44CE-9742-DEBF8CAD62AB}" type="pres">
      <dgm:prSet presAssocID="{5CAABA96-D099-4ED2-856F-A54D052A3980}" presName="connectorText" presStyleLbl="sibTrans2D1" presStyleIdx="0" presStyleCnt="1"/>
      <dgm:spPr/>
    </dgm:pt>
    <dgm:pt modelId="{8D22E261-0752-4F5A-A73E-F1B975904DD9}" type="pres">
      <dgm:prSet presAssocID="{148FEFC8-5DD0-49ED-86F6-370997769719}" presName="node" presStyleLbl="node1" presStyleIdx="1" presStyleCnt="2">
        <dgm:presLayoutVars>
          <dgm:bulletEnabled val="1"/>
        </dgm:presLayoutVars>
      </dgm:prSet>
      <dgm:spPr/>
    </dgm:pt>
  </dgm:ptLst>
  <dgm:cxnLst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DIPS (FIP)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3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2"/>
      <dgm:spPr/>
    </dgm:pt>
    <dgm:pt modelId="{01FD0233-A58A-44CE-9742-DEBF8CAD62AB}" type="pres">
      <dgm:prSet presAssocID="{5CAABA96-D099-4ED2-856F-A54D052A3980}" presName="connectorText" presStyleLbl="sibTrans2D1" presStyleIdx="0" presStyleCnt="2"/>
      <dgm:spPr/>
    </dgm:pt>
    <dgm:pt modelId="{8D22E261-0752-4F5A-A73E-F1B975904DD9}" type="pres">
      <dgm:prSet presAssocID="{148FEFC8-5DD0-49ED-86F6-370997769719}" presName="node" presStyleLbl="node1" presStyleIdx="1" presStyleCnt="3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2"/>
      <dgm:spPr/>
    </dgm:pt>
    <dgm:pt modelId="{E6A115C3-242B-4DE9-A3FF-1F351D449ADE}" type="pres">
      <dgm:prSet presAssocID="{CAC342DE-30E6-493D-80D1-96B53EDFE3BD}" presName="connectorText" presStyleLbl="sibTrans2D1" presStyleIdx="1" presStyleCnt="2"/>
      <dgm:spPr/>
    </dgm:pt>
    <dgm:pt modelId="{9C7F4523-D249-4EA9-A119-A49F6FA5B949}" type="pres">
      <dgm:prSet presAssocID="{0D5ACDC6-0017-477A-85D4-B9A7DB209DCB}" presName="node" presStyleLbl="node1" presStyleIdx="2" presStyleCnt="3">
        <dgm:presLayoutVars>
          <dgm:bulletEnabled val="1"/>
        </dgm:presLayoutVars>
      </dgm:prSet>
      <dgm:spPr/>
    </dgm:pt>
  </dgm:ptLst>
  <dgm:cxnLst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WAR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DIPS (FIP)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3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2"/>
      <dgm:spPr/>
    </dgm:pt>
    <dgm:pt modelId="{01FD0233-A58A-44CE-9742-DEBF8CAD62AB}" type="pres">
      <dgm:prSet presAssocID="{5CAABA96-D099-4ED2-856F-A54D052A3980}" presName="connectorText" presStyleLbl="sibTrans2D1" presStyleIdx="0" presStyleCnt="2"/>
      <dgm:spPr/>
    </dgm:pt>
    <dgm:pt modelId="{8D22E261-0752-4F5A-A73E-F1B975904DD9}" type="pres">
      <dgm:prSet presAssocID="{148FEFC8-5DD0-49ED-86F6-370997769719}" presName="node" presStyleLbl="node1" presStyleIdx="1" presStyleCnt="3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2"/>
      <dgm:spPr/>
    </dgm:pt>
    <dgm:pt modelId="{E6A115C3-242B-4DE9-A3FF-1F351D449ADE}" type="pres">
      <dgm:prSet presAssocID="{CAC342DE-30E6-493D-80D1-96B53EDFE3BD}" presName="connectorText" presStyleLbl="sibTrans2D1" presStyleIdx="1" presStyleCnt="2"/>
      <dgm:spPr/>
    </dgm:pt>
    <dgm:pt modelId="{9C7F4523-D249-4EA9-A119-A49F6FA5B949}" type="pres">
      <dgm:prSet presAssocID="{0D5ACDC6-0017-477A-85D4-B9A7DB209DCB}" presName="node" presStyleLbl="node1" presStyleIdx="2" presStyleCnt="3">
        <dgm:presLayoutVars>
          <dgm:bulletEnabled val="1"/>
        </dgm:presLayoutVars>
      </dgm:prSet>
      <dgm:spPr/>
    </dgm:pt>
  </dgm:ptLst>
  <dgm:cxnLst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1">
        <dgm:presLayoutVars>
          <dgm:bulletEnabled val="1"/>
        </dgm:presLayoutVars>
      </dgm:prSet>
      <dgm:spPr/>
    </dgm:pt>
  </dgm:ptLst>
  <dgm:cxnLst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2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1"/>
      <dgm:spPr/>
    </dgm:pt>
    <dgm:pt modelId="{0E5F792C-B30C-463F-A529-76B0B29A56DF}" type="pres">
      <dgm:prSet presAssocID="{31A38541-9806-40D2-A02F-3A2E13355F98}" presName="connectorText" presStyleLbl="sibTrans2D1" presStyleIdx="0" presStyleCnt="1"/>
      <dgm:spPr/>
    </dgm:pt>
    <dgm:pt modelId="{379869C7-B67A-4B35-B467-B66B65EDF835}" type="pres">
      <dgm:prSet presAssocID="{17CA8630-AAB4-4201-9D3C-425CB263B360}" presName="node" presStyleLbl="node1" presStyleIdx="1" presStyleCnt="2">
        <dgm:presLayoutVars>
          <dgm:bulletEnabled val="1"/>
        </dgm:presLayoutVars>
      </dgm:prSet>
      <dgm:spPr/>
    </dgm:pt>
  </dgm:ptLst>
  <dgm:cxnLst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587" y="0"/>
          <a:ext cx="3247246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26668" y="25081"/>
        <a:ext cx="3197084" cy="8061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35092" y="25081"/>
        <a:ext cx="2942122" cy="806169"/>
      </dsp:txXfrm>
    </dsp:sp>
    <dsp:sp modelId="{3FE78063-37D8-417E-B7B8-62D571FF7264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379869C7-B67A-4B35-B467-B66B65EDF835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4224289" y="25081"/>
        <a:ext cx="2942122" cy="806169"/>
      </dsp:txXfrm>
    </dsp:sp>
    <dsp:sp modelId="{75722772-6856-4B10-816A-83B74A65D7AA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B781F2FB-2D58-424A-8D6A-4C31E95B598E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wRAA</a:t>
          </a:r>
          <a:endParaRPr lang="en-US" sz="3700" kern="1200" dirty="0"/>
        </a:p>
      </dsp:txBody>
      <dsp:txXfrm>
        <a:off x="8413487" y="25081"/>
        <a:ext cx="2942122" cy="8061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30086" y="25081"/>
        <a:ext cx="2138432" cy="806169"/>
      </dsp:txXfrm>
    </dsp:sp>
    <dsp:sp modelId="{3FE78063-37D8-417E-B7B8-62D571FF7264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379869C7-B67A-4B35-B467-B66B65EDF835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3094118" y="25081"/>
        <a:ext cx="2138432" cy="806169"/>
      </dsp:txXfrm>
    </dsp:sp>
    <dsp:sp modelId="{75722772-6856-4B10-816A-83B74A65D7AA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B781F2FB-2D58-424A-8D6A-4C31E95B598E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wRAA</a:t>
          </a:r>
          <a:endParaRPr lang="en-US" sz="3700" kern="1200" dirty="0"/>
        </a:p>
      </dsp:txBody>
      <dsp:txXfrm>
        <a:off x="6158150" y="25081"/>
        <a:ext cx="2138432" cy="806169"/>
      </dsp:txXfrm>
    </dsp:sp>
    <dsp:sp modelId="{03B21D39-47AF-4428-8892-0FBE8EFD98F1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F72DEE55-4D0E-4DD3-AC5E-BF280A2FE626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WAR</a:t>
          </a:r>
        </a:p>
      </dsp:txBody>
      <dsp:txXfrm>
        <a:off x="9222182" y="25081"/>
        <a:ext cx="2138432" cy="8061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683" y="0"/>
          <a:ext cx="34440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Errors</a:t>
          </a:r>
        </a:p>
      </dsp:txBody>
      <dsp:txXfrm>
        <a:off x="26764" y="25081"/>
        <a:ext cx="3393922" cy="8061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Errors</a:t>
          </a:r>
        </a:p>
      </dsp:txBody>
      <dsp:txXfrm>
        <a:off x="27305" y="25081"/>
        <a:ext cx="4694109" cy="806169"/>
      </dsp:txXfrm>
    </dsp:sp>
    <dsp:sp modelId="{894EF5F6-27E5-47F8-9388-BC7E3E81F44B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8D22E261-0752-4F5A-A73E-F1B975904DD9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Fielding %age</a:t>
          </a:r>
        </a:p>
      </dsp:txBody>
      <dsp:txXfrm>
        <a:off x="6669286" y="25081"/>
        <a:ext cx="4694109" cy="8061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Errors</a:t>
          </a:r>
        </a:p>
      </dsp:txBody>
      <dsp:txXfrm>
        <a:off x="35092" y="25081"/>
        <a:ext cx="2942122" cy="806169"/>
      </dsp:txXfrm>
    </dsp:sp>
    <dsp:sp modelId="{894EF5F6-27E5-47F8-9388-BC7E3E81F44B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01523" y="205539"/>
        <a:ext cx="444055" cy="445252"/>
      </dsp:txXfrm>
    </dsp:sp>
    <dsp:sp modelId="{8D22E261-0752-4F5A-A73E-F1B975904DD9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Fielding %age</a:t>
          </a:r>
        </a:p>
      </dsp:txBody>
      <dsp:txXfrm>
        <a:off x="4224289" y="25081"/>
        <a:ext cx="2942122" cy="806169"/>
      </dsp:txXfrm>
    </dsp:sp>
    <dsp:sp modelId="{87A27A5D-BB07-48FF-A681-0257DB28EC03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90721" y="205539"/>
        <a:ext cx="444055" cy="445252"/>
      </dsp:txXfrm>
    </dsp:sp>
    <dsp:sp modelId="{9C7F4523-D249-4EA9-A119-A49F6FA5B949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Defensive Average / Zone Rating</a:t>
          </a:r>
        </a:p>
      </dsp:txBody>
      <dsp:txXfrm>
        <a:off x="8413487" y="25081"/>
        <a:ext cx="2942122" cy="8061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1303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Errors</a:t>
          </a:r>
        </a:p>
      </dsp:txBody>
      <dsp:txXfrm>
        <a:off x="43180" y="38175"/>
        <a:ext cx="2112244" cy="1227056"/>
      </dsp:txXfrm>
    </dsp:sp>
    <dsp:sp modelId="{894EF5F6-27E5-47F8-9388-BC7E3E81F44B}">
      <dsp:nvSpPr>
        <dsp:cNvPr id="0" name=""/>
        <dsp:cNvSpPr/>
      </dsp:nvSpPr>
      <dsp:spPr>
        <a:xfrm>
          <a:off x="2412459" y="380317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412459" y="488871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1303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Fielding %age</a:t>
          </a:r>
        </a:p>
      </dsp:txBody>
      <dsp:txXfrm>
        <a:off x="3107212" y="38175"/>
        <a:ext cx="2112244" cy="1227056"/>
      </dsp:txXfrm>
    </dsp:sp>
    <dsp:sp modelId="{87A27A5D-BB07-48FF-A681-0257DB28EC03}">
      <dsp:nvSpPr>
        <dsp:cNvPr id="0" name=""/>
        <dsp:cNvSpPr/>
      </dsp:nvSpPr>
      <dsp:spPr>
        <a:xfrm>
          <a:off x="5476491" y="380317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476491" y="488871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1303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Defensive Average / Zone Rating</a:t>
          </a:r>
        </a:p>
      </dsp:txBody>
      <dsp:txXfrm>
        <a:off x="6171244" y="38175"/>
        <a:ext cx="2112244" cy="1227056"/>
      </dsp:txXfrm>
    </dsp:sp>
    <dsp:sp modelId="{8D4D20AB-51E8-4E4E-8AEB-8A614CFC29CF}">
      <dsp:nvSpPr>
        <dsp:cNvPr id="0" name=""/>
        <dsp:cNvSpPr/>
      </dsp:nvSpPr>
      <dsp:spPr>
        <a:xfrm>
          <a:off x="8540523" y="380317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540523" y="488871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1303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UZR</a:t>
          </a:r>
        </a:p>
      </dsp:txBody>
      <dsp:txXfrm>
        <a:off x="9235276" y="38175"/>
        <a:ext cx="2112244" cy="1227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27305" y="25081"/>
        <a:ext cx="4694109" cy="806169"/>
      </dsp:txXfrm>
    </dsp:sp>
    <dsp:sp modelId="{894EF5F6-27E5-47F8-9388-BC7E3E81F44B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8D22E261-0752-4F5A-A73E-F1B975904DD9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6669286" y="25081"/>
        <a:ext cx="4694109" cy="80616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561" y="134449"/>
          <a:ext cx="1724178" cy="1034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Errors</a:t>
          </a:r>
        </a:p>
      </dsp:txBody>
      <dsp:txXfrm>
        <a:off x="35861" y="164749"/>
        <a:ext cx="1663578" cy="973907"/>
      </dsp:txXfrm>
    </dsp:sp>
    <dsp:sp modelId="{894EF5F6-27E5-47F8-9388-BC7E3E81F44B}">
      <dsp:nvSpPr>
        <dsp:cNvPr id="0" name=""/>
        <dsp:cNvSpPr/>
      </dsp:nvSpPr>
      <dsp:spPr>
        <a:xfrm>
          <a:off x="1902158" y="437904"/>
          <a:ext cx="365525" cy="42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902158" y="523423"/>
        <a:ext cx="255868" cy="256558"/>
      </dsp:txXfrm>
    </dsp:sp>
    <dsp:sp modelId="{8D22E261-0752-4F5A-A73E-F1B975904DD9}">
      <dsp:nvSpPr>
        <dsp:cNvPr id="0" name=""/>
        <dsp:cNvSpPr/>
      </dsp:nvSpPr>
      <dsp:spPr>
        <a:xfrm>
          <a:off x="2419411" y="134449"/>
          <a:ext cx="1724178" cy="1034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Fielding %age</a:t>
          </a:r>
        </a:p>
      </dsp:txBody>
      <dsp:txXfrm>
        <a:off x="2449711" y="164749"/>
        <a:ext cx="1663578" cy="973907"/>
      </dsp:txXfrm>
    </dsp:sp>
    <dsp:sp modelId="{87A27A5D-BB07-48FF-A681-0257DB28EC03}">
      <dsp:nvSpPr>
        <dsp:cNvPr id="0" name=""/>
        <dsp:cNvSpPr/>
      </dsp:nvSpPr>
      <dsp:spPr>
        <a:xfrm>
          <a:off x="4316008" y="437904"/>
          <a:ext cx="365525" cy="42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316008" y="523423"/>
        <a:ext cx="255868" cy="256558"/>
      </dsp:txXfrm>
    </dsp:sp>
    <dsp:sp modelId="{9C7F4523-D249-4EA9-A119-A49F6FA5B949}">
      <dsp:nvSpPr>
        <dsp:cNvPr id="0" name=""/>
        <dsp:cNvSpPr/>
      </dsp:nvSpPr>
      <dsp:spPr>
        <a:xfrm>
          <a:off x="4833261" y="134449"/>
          <a:ext cx="1724178" cy="1034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Defensive Average / Zone Rating</a:t>
          </a:r>
        </a:p>
      </dsp:txBody>
      <dsp:txXfrm>
        <a:off x="4863561" y="164749"/>
        <a:ext cx="1663578" cy="973907"/>
      </dsp:txXfrm>
    </dsp:sp>
    <dsp:sp modelId="{8D4D20AB-51E8-4E4E-8AEB-8A614CFC29CF}">
      <dsp:nvSpPr>
        <dsp:cNvPr id="0" name=""/>
        <dsp:cNvSpPr/>
      </dsp:nvSpPr>
      <dsp:spPr>
        <a:xfrm>
          <a:off x="6729858" y="437904"/>
          <a:ext cx="365525" cy="42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729858" y="523423"/>
        <a:ext cx="255868" cy="256558"/>
      </dsp:txXfrm>
    </dsp:sp>
    <dsp:sp modelId="{ADD9DEA5-B1AF-4E21-992E-2A702F28209B}">
      <dsp:nvSpPr>
        <dsp:cNvPr id="0" name=""/>
        <dsp:cNvSpPr/>
      </dsp:nvSpPr>
      <dsp:spPr>
        <a:xfrm>
          <a:off x="7247111" y="134449"/>
          <a:ext cx="1724178" cy="1034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UZR</a:t>
          </a:r>
        </a:p>
      </dsp:txBody>
      <dsp:txXfrm>
        <a:off x="7277411" y="164749"/>
        <a:ext cx="1663578" cy="973907"/>
      </dsp:txXfrm>
    </dsp:sp>
    <dsp:sp modelId="{282670BD-D4CD-422A-A92C-474306B24A40}">
      <dsp:nvSpPr>
        <dsp:cNvPr id="0" name=""/>
        <dsp:cNvSpPr/>
      </dsp:nvSpPr>
      <dsp:spPr>
        <a:xfrm>
          <a:off x="9143708" y="437904"/>
          <a:ext cx="365525" cy="42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143708" y="523423"/>
        <a:ext cx="255868" cy="256558"/>
      </dsp:txXfrm>
    </dsp:sp>
    <dsp:sp modelId="{70CE746C-8336-412D-9D1F-3AB033B0D373}">
      <dsp:nvSpPr>
        <dsp:cNvPr id="0" name=""/>
        <dsp:cNvSpPr/>
      </dsp:nvSpPr>
      <dsp:spPr>
        <a:xfrm>
          <a:off x="9660961" y="134449"/>
          <a:ext cx="1724178" cy="1034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WAR</a:t>
          </a:r>
        </a:p>
      </dsp:txBody>
      <dsp:txXfrm>
        <a:off x="9691261" y="164749"/>
        <a:ext cx="1663578" cy="97390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561" y="0"/>
          <a:ext cx="11379578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0642" y="25081"/>
        <a:ext cx="11329416" cy="8061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27305" y="25081"/>
        <a:ext cx="4694109" cy="806169"/>
      </dsp:txXfrm>
    </dsp:sp>
    <dsp:sp modelId="{894EF5F6-27E5-47F8-9388-BC7E3E81F44B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8D22E261-0752-4F5A-A73E-F1B975904DD9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6669286" y="25081"/>
        <a:ext cx="4694109" cy="8061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5092" y="25081"/>
        <a:ext cx="2942122" cy="806169"/>
      </dsp:txXfrm>
    </dsp:sp>
    <dsp:sp modelId="{894EF5F6-27E5-47F8-9388-BC7E3E81F44B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8D22E261-0752-4F5A-A73E-F1B975904DD9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4224289" y="25081"/>
        <a:ext cx="2942122" cy="806169"/>
      </dsp:txXfrm>
    </dsp:sp>
    <dsp:sp modelId="{87A27A5D-BB07-48FF-A681-0257DB28EC03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9C7F4523-D249-4EA9-A119-A49F6FA5B949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DIPS (FIP)</a:t>
          </a:r>
        </a:p>
      </dsp:txBody>
      <dsp:txXfrm>
        <a:off x="8413487" y="25081"/>
        <a:ext cx="2942122" cy="8061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DIPS (FIP)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WAR</a:t>
          </a:r>
        </a:p>
      </dsp:txBody>
      <dsp:txXfrm>
        <a:off x="9222182" y="25081"/>
        <a:ext cx="2138432" cy="806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5092" y="25081"/>
        <a:ext cx="2942122" cy="806169"/>
      </dsp:txXfrm>
    </dsp:sp>
    <dsp:sp modelId="{894EF5F6-27E5-47F8-9388-BC7E3E81F44B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8D22E261-0752-4F5A-A73E-F1B975904DD9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4224289" y="25081"/>
        <a:ext cx="2942122" cy="806169"/>
      </dsp:txXfrm>
    </dsp:sp>
    <dsp:sp modelId="{87A27A5D-BB07-48FF-A681-0257DB28EC03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9C7F4523-D249-4EA9-A119-A49F6FA5B949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8413487" y="25081"/>
        <a:ext cx="2942122" cy="806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1056" y="0"/>
          <a:ext cx="2162457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26137" y="25081"/>
        <a:ext cx="2112295" cy="806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27305" y="25081"/>
        <a:ext cx="4694109" cy="806169"/>
      </dsp:txXfrm>
    </dsp:sp>
    <dsp:sp modelId="{3FE78063-37D8-417E-B7B8-62D571FF7264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379869C7-B67A-4B35-B467-B66B65EDF835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6669286" y="25081"/>
        <a:ext cx="4694109" cy="8061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8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5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6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1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2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4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1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3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16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6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36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9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5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5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6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5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9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5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27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25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1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82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0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1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80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6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94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6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2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7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8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5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web.stanford.edu/~ckirby/brad/other/Article1977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mlb.wordpress.com/2014/02/05/1977-new-candidates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centric.org/mlbs-statcast-tech-could-revolutionize-the-game-of-basebal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library.fangraphs.com/pitch-type-abbreviations-classificatio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hyperlink" Target="https://operations.nfl.com/media/3670/big-data-bowl-sfu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nsided.com/2018/06/28/second-spectrum-redesigning-nb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s://www.secondspectrum.com/press/2016-05-13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YAC2PX93Y&amp;t=19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ommons.wikimedia.org/wiki/File:Baseball_diamond_simplified.sv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fangraphs.com/the-beginners-guide-to-deriving-woba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hyperlink" Target="https://library.fangraphs.com/war/war-position-players/" TargetMode="External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hyperlink" Target="https://library.fangraphs.com/misc/war/converting-runs-to-wins/" TargetMode="External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hyperlink" Target="https://www.baseball-reference.com/about/war_explained.shtml" TargetMode="External"/><Relationship Id="rId4" Type="http://schemas.openxmlformats.org/officeDocument/2006/relationships/hyperlink" Target="https://library.fangraphs.com/misc/war/replacement-level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phy.com/explore/bat-flip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hyunyrun.blogspot.com/2020/05/kbo-bat-flip-collection-gif.html" TargetMode="External"/><Relationship Id="rId5" Type="http://schemas.openxmlformats.org/officeDocument/2006/relationships/hyperlink" Target="https://gfycat.com/shallowscarcegermanspitz-los-angeles-trea-turner-baseball-dodgers" TargetMode="External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microsoft.com/office/2007/relationships/diagramDrawing" Target="../diagrams/drawing15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4.xml"/><Relationship Id="rId10" Type="http://schemas.openxmlformats.org/officeDocument/2006/relationships/diagramLayout" Target="../diagrams/layout15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hyperlink" Target="https://library.fangraphs.com/defense/uzr/" TargetMode="External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hyperlink" Target="https://library.fangraphs.com/war/war-position-players/" TargetMode="External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hyperlink" Target="https://library.fangraphs.com/misc/war/converting-runs-to-wins/" TargetMode="External"/><Relationship Id="rId9" Type="http://schemas.microsoft.com/office/2007/relationships/diagramDrawing" Target="../diagrams/drawing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30.gif"/><Relationship Id="rId5" Type="http://schemas.openxmlformats.org/officeDocument/2006/relationships/diagramQuickStyle" Target="../diagrams/quickStyle21.xml"/><Relationship Id="rId10" Type="http://schemas.openxmlformats.org/officeDocument/2006/relationships/hyperlink" Target="https://nesn.com/2014/04/mets-pitcher-bartolo-colon-swings-hard-misses-pitch-loses-helmet-gif/" TargetMode="External"/><Relationship Id="rId4" Type="http://schemas.openxmlformats.org/officeDocument/2006/relationships/diagramLayout" Target="../diagrams/layout21.xml"/><Relationship Id="rId9" Type="http://schemas.openxmlformats.org/officeDocument/2006/relationships/hyperlink" Target="https://www.cleveland.com/tribe/2010/09/in_pitching_all_that_matters_a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hyperlink" Target="https://library.fangraphs.com/war/calculating-war-pitchers/" TargetMode="External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hyperlink" Target="https://www.baseballprospectus.com/news/article/59972/the-delta-method-revisi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twitter.com/bernybelvedere/status/1171435503586926593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vovermind.com/is-the-new-match-game-doing-justice-to-the-original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anlahman.com/baseball-archive/sabermetrics/sabermetric-manifest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abr.org/50at50/analyt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mlb.wordpress.com/2014/02/05/1977-new-candidat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Baseball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816749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“Stein’s Paradox in Statistics” – </a:t>
            </a:r>
            <a:r>
              <a:rPr lang="en-US" sz="2400" dirty="0" err="1"/>
              <a:t>Efron</a:t>
            </a:r>
            <a:r>
              <a:rPr lang="en-US" sz="2400" dirty="0"/>
              <a:t> and Morris, 1977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i="1" dirty="0"/>
              <a:t>Hidden Game of Football</a:t>
            </a:r>
            <a:r>
              <a:rPr lang="en-US" sz="2400" dirty="0"/>
              <a:t> – Carroll, Thorn, and Palmer, 1988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https://statweb.stanford.edu/~ckirby/brad/other/Article1977.pdf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2B6CE-06F3-42DC-AA7F-05264573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729" y="2598039"/>
            <a:ext cx="5002707" cy="30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Turn of the Millennium: 2000-2015ish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Greater data availability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Internet, bloggers, public analyses </a:t>
            </a:r>
            <a:r>
              <a:rPr lang="en-US" sz="2400" dirty="0">
                <a:sym typeface="Wingdings" panose="05000000000000000000" pitchFamily="2" charset="2"/>
              </a:rPr>
              <a:t> team hires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Public profile grows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endParaRPr lang="en-US" sz="2400" i="1" dirty="0">
              <a:sym typeface="Wingdings" panose="05000000000000000000" pitchFamily="2" charset="2"/>
            </a:endParaRP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400" i="1" dirty="0">
                <a:sym typeface="Wingdings" panose="05000000000000000000" pitchFamily="2" charset="2"/>
              </a:rPr>
              <a:t>Moneyball</a:t>
            </a:r>
            <a:r>
              <a:rPr lang="en-US" sz="2400" dirty="0">
                <a:sym typeface="Wingdings" panose="05000000000000000000" pitchFamily="2" charset="2"/>
              </a:rPr>
              <a:t>, 2003</a:t>
            </a: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57219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Turn of the Millennium: 2000-2015ish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BaseballProspectus.com (1997)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Baseball-Reference.com (2000)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Pro-Football-Reference.com (2003)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FootballOutsiders.com (Aaron Schatz; 2003)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i="1" dirty="0"/>
              <a:t>Basketball on Paper</a:t>
            </a:r>
            <a:r>
              <a:rPr lang="en-US" sz="2000" dirty="0"/>
              <a:t> (Dean Oliver; 2004)</a:t>
            </a:r>
            <a:endParaRPr lang="en-US" sz="20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Sports Reference (Sean Forman; 2004; now includes basketball, hockey, soccer, college basketball/football)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Fangraphs (2005)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Advanced Football Analytics (Brian Burke; 2006-16)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https://homemlb.wordpress.com/2014/02/05/1977-new-candidates/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6B01D-5B27-4DD3-B598-55A09EE3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392566"/>
            <a:ext cx="9824637" cy="87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0313C-8CE6-4D66-AD21-9ED16B13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807" y="2253789"/>
            <a:ext cx="3515216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E72F1-C030-40BD-A7CB-A1AD4B7A3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046" y="3035029"/>
            <a:ext cx="1012937" cy="851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916B1-8FA5-43E6-9BB9-3FD2EE01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759" y="4210846"/>
            <a:ext cx="273838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Proliferation of individual blogs, websites, independent sports analyses, sports analytics clubs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Massive increases in data for public but especially for private team work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anose="05000000000000000000" pitchFamily="2" charset="2"/>
              </a:rPr>
              <a:t>Tracking data</a:t>
            </a:r>
            <a:r>
              <a:rPr lang="en-US" sz="2400" dirty="0">
                <a:sym typeface="Wingdings" panose="05000000000000000000" pitchFamily="2" charset="2"/>
              </a:rPr>
              <a:t> firehose; data engineers, architects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Team hiring accelerates (non-baseball 0  some, baseball some  whole departments)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29941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Baseball: </a:t>
            </a:r>
            <a:r>
              <a:rPr lang="en-US" sz="2400" dirty="0" err="1"/>
              <a:t>Statcast</a:t>
            </a:r>
            <a:r>
              <a:rPr lang="en-US" sz="2400" dirty="0"/>
              <a:t>/Hawkeye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Previously Trackman, </a:t>
            </a:r>
            <a:r>
              <a:rPr lang="en-US" sz="2400" dirty="0" err="1"/>
              <a:t>PitchF</a:t>
            </a:r>
            <a:r>
              <a:rPr lang="en-US" sz="2400" dirty="0"/>
              <a:t>/X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4641011" y="6508891"/>
            <a:ext cx="72052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https://www.etcentric.org/mlbs-statcast-tech-could-revolutionize-the-game-of-baseball/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https://library.fangraphs.com/pitch-type-abbreviations-classifications/</a:t>
            </a:r>
            <a:r>
              <a:rPr lang="en-US" sz="800" dirty="0"/>
              <a:t> </a:t>
            </a:r>
          </a:p>
        </p:txBody>
      </p:sp>
      <p:pic>
        <p:nvPicPr>
          <p:cNvPr id="4098" name="Picture 2" descr="MLB&amp;#39;s Statcast Tech Could Revolutionize the Game of Baseball | ETCentric">
            <a:extLst>
              <a:ext uri="{FF2B5EF4-FFF2-40B4-BE49-F238E27FC236}">
                <a16:creationId xmlns:a16="http://schemas.microsoft.com/office/drawing/2014/main" id="{AF4213C7-D810-4884-AE34-65A96A03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28" y="3067140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6BA1103-5A66-40D2-B566-B97141E3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25" y="2980641"/>
            <a:ext cx="3929332" cy="299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Football: Player Tracking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4641011" y="6508891"/>
            <a:ext cx="72052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https://statsbylopez.netlify.app/post/r-for-nfl-analysis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https://operations.nfl.com/media/3670/big-data-bowl-sfu.pdf</a:t>
            </a:r>
            <a:r>
              <a:rPr lang="en-US" sz="800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5362F-F320-4350-B256-360B1F651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1" y="3005777"/>
            <a:ext cx="4008644" cy="2863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8F503-62D8-457A-AB5A-4AD8E1A22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195" y="2910586"/>
            <a:ext cx="3552178" cy="334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E1934-CDA9-4B9F-AB62-18F332CFE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592" y="3504729"/>
            <a:ext cx="4254531" cy="21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Basketball: Second Spectrum (prev. </a:t>
            </a:r>
            <a:r>
              <a:rPr lang="en-US" sz="2400" dirty="0" err="1"/>
              <a:t>SportVu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615796" y="6463675"/>
            <a:ext cx="65146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https://fansided.com/2018/06/28/second-spectrum-redesigning-nba/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https://www.secondspectrum.com/press/2016-05-13.html</a:t>
            </a:r>
            <a:r>
              <a:rPr lang="en-US" sz="800" dirty="0"/>
              <a:t> 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6FB54F-1F99-42CD-8980-8AB45525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8" y="2882230"/>
            <a:ext cx="5607170" cy="30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cond Spectrum - Second Spectrum Writes ESPN Article on NBA Shooters">
            <a:extLst>
              <a:ext uri="{FF2B5EF4-FFF2-40B4-BE49-F238E27FC236}">
                <a16:creationId xmlns:a16="http://schemas.microsoft.com/office/drawing/2014/main" id="{57C24E69-F77F-4B2C-88E4-F6CAD0F3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963" y="2882230"/>
            <a:ext cx="5524744" cy="31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0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(Player Valuation) Analytics in Baseball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2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0959"/>
            <a:ext cx="6913246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Focus on </a:t>
            </a:r>
            <a:r>
              <a:rPr lang="en-US" sz="2800" b="1" dirty="0"/>
              <a:t>player valuation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Even ignoring some parts of that, like catcher defense/pitch framing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Ignores other cool topics including: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Opponent scouting (shift)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Strategy questions (should you bunt?)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Team comparisons (rankings, GOAT team)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Preventing pitching injuries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Umpire analytics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Statcast</a:t>
            </a:r>
            <a:r>
              <a:rPr lang="en-US" sz="2800" dirty="0"/>
              <a:t> data, spin rates</a:t>
            </a:r>
          </a:p>
        </p:txBody>
      </p:sp>
      <p:pic>
        <p:nvPicPr>
          <p:cNvPr id="1026" name="Picture 2" descr="THERE&amp;#39;S NO TIME! - Liam neeson | Meme Generator">
            <a:extLst>
              <a:ext uri="{FF2B5EF4-FFF2-40B4-BE49-F238E27FC236}">
                <a16:creationId xmlns:a16="http://schemas.microsoft.com/office/drawing/2014/main" id="{58EEF641-3B05-4700-93F0-B6EE6FAC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74" y="2077104"/>
            <a:ext cx="3560619" cy="35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38940-4F4E-4534-8A06-7D29FE82D96E}"/>
              </a:ext>
            </a:extLst>
          </p:cNvPr>
          <p:cNvSpPr txBox="1"/>
          <p:nvPr/>
        </p:nvSpPr>
        <p:spPr>
          <a:xfrm>
            <a:off x="5954362" y="6463675"/>
            <a:ext cx="6094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https://memegenerator.net/instance/47078543/liam-neeson-theres-no-time</a:t>
            </a:r>
          </a:p>
        </p:txBody>
      </p:sp>
    </p:spTree>
    <p:extLst>
      <p:ext uri="{BB962C8B-B14F-4D97-AF65-F5344CB8AC3E}">
        <p14:creationId xmlns:p14="http://schemas.microsoft.com/office/powerpoint/2010/main" val="135608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do you play baseball? Let’s take a look at a </a:t>
            </a:r>
            <a:r>
              <a:rPr lang="en-US" sz="3200" dirty="0">
                <a:hlinkClick r:id="rId3"/>
              </a:rPr>
              <a:t>recent random Yankees-Royals game</a:t>
            </a:r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8940-4F4E-4534-8A06-7D29FE82D96E}"/>
              </a:ext>
            </a:extLst>
          </p:cNvPr>
          <p:cNvSpPr txBox="1"/>
          <p:nvPr/>
        </p:nvSpPr>
        <p:spPr>
          <a:xfrm>
            <a:off x="5954362" y="646367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https://www.youtube.com/watch?v=CIYAC2PX93Y&amp;t=19s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https://commons.wikimedia.org/wiki/File:Baseball_diamond_simplified.svg</a:t>
            </a:r>
            <a:r>
              <a:rPr lang="en-US" sz="800" dirty="0"/>
              <a:t> </a:t>
            </a:r>
          </a:p>
          <a:p>
            <a:pPr algn="r"/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549F2-23FD-4035-BC62-33F23863E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059" y="2767970"/>
            <a:ext cx="6489047" cy="356075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8E46752-F8A6-45D5-8221-85443B33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1" y="2902925"/>
            <a:ext cx="4278094" cy="329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30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1. Sports Analytics History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“Culture Wars”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2. (Player Valuation) Analytics in Baseball: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Batting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Fielding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3. What Makes a Good (Sports) Statistic?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Define. Your. Question!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Valuation: Defining the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What is player </a:t>
            </a:r>
            <a:r>
              <a:rPr lang="en-US" sz="3200" b="1" dirty="0"/>
              <a:t>value</a:t>
            </a:r>
            <a:r>
              <a:rPr lang="en-US" sz="3200" dirty="0"/>
              <a:t>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Step back: what is the goal/purpose of a baseball team?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843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DISCLAIMERS: In no way even a comprehensive list of baseball batting player valuation stats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Not using </a:t>
            </a:r>
            <a:r>
              <a:rPr lang="en-US" sz="3200" dirty="0" err="1"/>
              <a:t>Statcast</a:t>
            </a:r>
            <a:r>
              <a:rPr lang="en-US" sz="3200" dirty="0"/>
              <a:t> data (e.g. out-of-zone swing %s)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Many different “flavors” of some stats with different formulas – we use Fangraphs</a:t>
            </a:r>
          </a:p>
        </p:txBody>
      </p:sp>
    </p:spTree>
    <p:extLst>
      <p:ext uri="{BB962C8B-B14F-4D97-AF65-F5344CB8AC3E}">
        <p14:creationId xmlns:p14="http://schemas.microsoft.com/office/powerpoint/2010/main" val="33596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Runs (R) and Runs Batted In (RBIs)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Problems/Limitations? </a:t>
            </a:r>
            <a:r>
              <a:rPr lang="en-US" sz="3000" b="1" dirty="0">
                <a:highlight>
                  <a:srgbClr val="FFFF00"/>
                </a:highlight>
              </a:rPr>
              <a:t>(For this and all subsequent slides, don’t look forward until I say so.)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679576"/>
              </p:ext>
            </p:extLst>
          </p:nvPr>
        </p:nvGraphicFramePr>
        <p:xfrm>
          <a:off x="531004" y="4562335"/>
          <a:ext cx="325042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022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Batting Average (BA)</a:t>
                </a:r>
                <a:r>
                  <a:rPr lang="en-US" sz="3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𝐻𝑖𝑡𝑠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𝐵𝑎𝑡𝑠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b="1" dirty="0"/>
                  <a:t>Rate stat</a:t>
                </a:r>
                <a:r>
                  <a:rPr lang="en-US" sz="3000" dirty="0"/>
                  <a:t> vs. </a:t>
                </a:r>
                <a:r>
                  <a:rPr lang="en-US" sz="3000" b="1" dirty="0"/>
                  <a:t>counting stat</a:t>
                </a:r>
                <a:r>
                  <a:rPr lang="en-US" sz="3000" dirty="0"/>
                  <a:t> – solves denominator problem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Also improves dependence on other players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494340"/>
              </p:ext>
            </p:extLst>
          </p:nvPr>
        </p:nvGraphicFramePr>
        <p:xfrm>
          <a:off x="531004" y="4855633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270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On-Base Percentage (OBP)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𝑊𝑎𝑙𝑘𝑠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𝐻𝑖𝑡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𝑃𝑖𝑡𝑐h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𝑆𝑎𝑐𝑟𝑖𝑓𝑖𝑐𝑒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𝐹𝑙𝑖𝑒𝑠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Solves undervaluing of walks, HBP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252EFB8-4EF8-4353-BB6A-B22CF6057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626594"/>
              </p:ext>
            </p:extLst>
          </p:nvPr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BD88CB-0CB8-4475-82BE-C061B626EFF8}"/>
              </a:ext>
            </a:extLst>
          </p:cNvPr>
          <p:cNvSpPr/>
          <p:nvPr/>
        </p:nvSpPr>
        <p:spPr>
          <a:xfrm>
            <a:off x="7505700" y="2924176"/>
            <a:ext cx="3352800" cy="504824"/>
          </a:xfrm>
          <a:prstGeom prst="wedgeRectCallout">
            <a:avLst>
              <a:gd name="adj1" fmla="val -13836"/>
              <a:gd name="adj2" fmla="val -115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≈ Plate Appearances (PA)</a:t>
            </a:r>
          </a:p>
        </p:txBody>
      </p:sp>
    </p:spTree>
    <p:extLst>
      <p:ext uri="{BB962C8B-B14F-4D97-AF65-F5344CB8AC3E}">
        <p14:creationId xmlns:p14="http://schemas.microsoft.com/office/powerpoint/2010/main" val="267133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Slugging Percentage (SLG)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𝐵𝑎𝑠𝑒𝑠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Accounts for power, XBH and homers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435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 Base Plus Slugging (OPS)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𝑂𝐵𝑃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𝑆𝐿𝐺</m:t>
                    </m:r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Closer to all-encompassing stat for batting skill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4A971C-0B46-4C69-909C-CD9CCD867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345301"/>
              </p:ext>
            </p:extLst>
          </p:nvPr>
        </p:nvGraphicFramePr>
        <p:xfrm>
          <a:off x="531004" y="5724845"/>
          <a:ext cx="216457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00491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Weighted On Base Average (</a:t>
                </a:r>
                <a:r>
                  <a:rPr lang="en-US" sz="2800" dirty="0" err="1"/>
                  <a:t>wOBA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0.69∗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𝑢𝐵𝐵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+ 0.72∗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+0.89∗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𝑆𝑖𝑛𝑔𝑙𝑒𝑠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+1.28∗2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+1.64∗3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+2.14∗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𝐼𝑛𝑡𝑒𝑛𝑡𝑖𝑜𝑛𝑎𝑙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𝑊𝑎𝑙𝑘𝑠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𝑖𝐵𝐵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</m:den>
                    </m:f>
                  </m:oMath>
                </a14:m>
                <a:br>
                  <a:rPr lang="en-US" sz="2800" dirty="0"/>
                </a:b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More accurate weights than SLG based on </a:t>
                </a:r>
                <a:r>
                  <a:rPr lang="en-US" sz="2800" b="1" dirty="0"/>
                  <a:t>run expectancy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Scaled to OBP, interpreted similarly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678481"/>
              </p:ext>
            </p:extLst>
          </p:nvPr>
        </p:nvGraphicFramePr>
        <p:xfrm>
          <a:off x="531004" y="468616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992919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9BA3E7D-4889-4DCB-8533-D3C79206F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91624"/>
              </p:ext>
            </p:extLst>
          </p:nvPr>
        </p:nvGraphicFramePr>
        <p:xfrm>
          <a:off x="531004" y="584867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A5BB108-07BF-47D5-BAAC-AD03AA721A90}"/>
              </a:ext>
            </a:extLst>
          </p:cNvPr>
          <p:cNvSpPr/>
          <p:nvPr/>
        </p:nvSpPr>
        <p:spPr>
          <a:xfrm>
            <a:off x="8096250" y="523875"/>
            <a:ext cx="3352800" cy="1168770"/>
          </a:xfrm>
          <a:prstGeom prst="wedgeRectCallout">
            <a:avLst>
              <a:gd name="adj1" fmla="val -49348"/>
              <a:gd name="adj2" fmla="val 9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Weights vary slightly by season based on season OBP</a:t>
            </a:r>
          </a:p>
        </p:txBody>
      </p:sp>
    </p:spTree>
    <p:extLst>
      <p:ext uri="{BB962C8B-B14F-4D97-AF65-F5344CB8AC3E}">
        <p14:creationId xmlns:p14="http://schemas.microsoft.com/office/powerpoint/2010/main" val="1009190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Expectancy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665346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Run Expectancy (RE):</a:t>
            </a:r>
            <a:r>
              <a:rPr lang="en-US" sz="2400" dirty="0"/>
              <a:t> every PA moves you from one state to another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Ex.: leadoff single goes from 0.481 to 0.859 </a:t>
            </a:r>
            <a:r>
              <a:rPr lang="en-US" sz="2400" dirty="0">
                <a:sym typeface="Wingdings" panose="05000000000000000000" pitchFamily="2" charset="2"/>
              </a:rPr>
              <a:t> worth 0.378 expected runs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Average over all singles  RE for singles, which is (part of) the singles weight for </a:t>
            </a:r>
            <a:r>
              <a:rPr lang="en-US" sz="2400" dirty="0" err="1">
                <a:sym typeface="Wingdings" panose="05000000000000000000" pitchFamily="2" charset="2"/>
              </a:rPr>
              <a:t>wOBA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E37D-EC5D-4F69-AF22-D6A16BE9AF14}"/>
              </a:ext>
            </a:extLst>
          </p:cNvPr>
          <p:cNvSpPr txBox="1"/>
          <p:nvPr/>
        </p:nvSpPr>
        <p:spPr>
          <a:xfrm>
            <a:off x="5954362" y="6463675"/>
            <a:ext cx="6094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https://library.fangraphs.com/the-beginners-guide-to-deriving-woba/</a:t>
            </a:r>
            <a:r>
              <a:rPr lang="en-US" sz="8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E9F6C-A6DA-4C0D-A921-91063C80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139813"/>
            <a:ext cx="5868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3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Weighted Runs Above Avg (</a:t>
                </a:r>
                <a:r>
                  <a:rPr lang="en-US" sz="3200" dirty="0" err="1"/>
                  <a:t>wRAA</a:t>
                </a:r>
                <a:r>
                  <a:rPr lang="en-US" sz="3200" dirty="0"/>
                  <a:t>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𝐿𝑒𝑎𝑔𝑢𝑒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𝑆𝑐𝑎𝑙𝑒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𝑃𝐴</m:t>
                    </m:r>
                  </m:oMath>
                </a14:m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Translates </a:t>
                </a:r>
                <a:r>
                  <a:rPr lang="en-US" sz="3000" dirty="0" err="1"/>
                  <a:t>wOBA</a:t>
                </a:r>
                <a:r>
                  <a:rPr lang="en-US" sz="3000" dirty="0"/>
                  <a:t> to actual runs above </a:t>
                </a:r>
                <a:r>
                  <a:rPr lang="en-US" sz="3000" i="1" dirty="0"/>
                  <a:t>average</a:t>
                </a:r>
                <a:r>
                  <a:rPr lang="en-US" sz="3000" dirty="0"/>
                  <a:t> player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C0FC07B-1699-44B2-AB74-5EF0E1917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629026"/>
              </p:ext>
            </p:extLst>
          </p:nvPr>
        </p:nvGraphicFramePr>
        <p:xfrm>
          <a:off x="531004" y="572484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BCEF94-A38B-4801-A5FC-0F78A5BD98B3}"/>
              </a:ext>
            </a:extLst>
          </p:cNvPr>
          <p:cNvSpPr/>
          <p:nvPr/>
        </p:nvSpPr>
        <p:spPr>
          <a:xfrm>
            <a:off x="451450" y="2492623"/>
            <a:ext cx="7301900" cy="438150"/>
          </a:xfrm>
          <a:prstGeom prst="wedgeRectCallout">
            <a:avLst>
              <a:gd name="adj1" fmla="val 57290"/>
              <a:gd name="adj2" fmla="val -5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Undoes scaling so </a:t>
            </a:r>
            <a:r>
              <a:rPr lang="en-US" sz="2400" dirty="0" err="1"/>
              <a:t>wOBA</a:t>
            </a:r>
            <a:r>
              <a:rPr lang="en-US" sz="2400" dirty="0"/>
              <a:t> represents actual expected runs</a:t>
            </a:r>
          </a:p>
        </p:txBody>
      </p:sp>
    </p:spTree>
    <p:extLst>
      <p:ext uri="{BB962C8B-B14F-4D97-AF65-F5344CB8AC3E}">
        <p14:creationId xmlns:p14="http://schemas.microsoft.com/office/powerpoint/2010/main" val="255140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(Batting) Wins Above Replacement (WAR) = </a:t>
            </a:r>
            <a:r>
              <a:rPr lang="en-US" sz="2800" i="1" dirty="0">
                <a:hlinkClick r:id="rId3"/>
              </a:rPr>
              <a:t>Complicated</a:t>
            </a: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Adjusts for park, league, position; compares to </a:t>
            </a:r>
            <a:r>
              <a:rPr lang="en-US" sz="2800" b="1" dirty="0"/>
              <a:t>replacement player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Then translates runs to wins (</a:t>
            </a:r>
            <a:r>
              <a:rPr lang="en-US" sz="2800" dirty="0">
                <a:hlinkClick r:id="rId4"/>
              </a:rPr>
              <a:t>1 win ≈ 9-10 runs</a:t>
            </a:r>
            <a:r>
              <a:rPr lang="en-US" sz="2800" dirty="0"/>
              <a:t>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/>
              <a:t>Ultimate value. How much $ is a win worth x (total) WAR = contract value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33CEA-F273-4ED5-845B-17E2B3D30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545810"/>
              </p:ext>
            </p:extLst>
          </p:nvPr>
        </p:nvGraphicFramePr>
        <p:xfrm>
          <a:off x="531004" y="572484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3F9FE1B-EF19-4AE7-919C-47A938FCC4E3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F31CB62-0EE0-49AC-96D3-11107FCEED50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Right 4">
              <a:extLst>
                <a:ext uri="{FF2B5EF4-FFF2-40B4-BE49-F238E27FC236}">
                  <a16:creationId xmlns:a16="http://schemas.microsoft.com/office/drawing/2014/main" id="{1F53279C-3E76-4762-9E1B-42859751431B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2047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Replacement Level:</a:t>
            </a:r>
            <a:endParaRPr lang="en-US" sz="3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344BE-0470-4EF1-A6E5-CFBF9DA28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23"/>
          <a:stretch/>
        </p:blipFill>
        <p:spPr>
          <a:xfrm>
            <a:off x="1051507" y="4321703"/>
            <a:ext cx="7142678" cy="1844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34739-3220-4DD2-94AB-634756E70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626"/>
          <a:stretch/>
        </p:blipFill>
        <p:spPr>
          <a:xfrm>
            <a:off x="934208" y="2500824"/>
            <a:ext cx="8018762" cy="1052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2E37D-EC5D-4F69-AF22-D6A16BE9AF14}"/>
              </a:ext>
            </a:extLst>
          </p:cNvPr>
          <p:cNvSpPr txBox="1"/>
          <p:nvPr/>
        </p:nvSpPr>
        <p:spPr>
          <a:xfrm>
            <a:off x="5954362" y="6463675"/>
            <a:ext cx="6094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https://library.fangraphs.com/misc/war/replacement-level/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https://www.baseball-reference.com/about/war_explained.shtml</a:t>
            </a:r>
            <a:r>
              <a:rPr lang="en-US" sz="800" dirty="0"/>
              <a:t> 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D21D67-413B-471C-854A-308C044F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655811"/>
            <a:ext cx="4102853" cy="153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“Let’s See Your Stats Capture This”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E37D-EC5D-4F69-AF22-D6A16BE9AF14}"/>
              </a:ext>
            </a:extLst>
          </p:cNvPr>
          <p:cNvSpPr txBox="1"/>
          <p:nvPr/>
        </p:nvSpPr>
        <p:spPr>
          <a:xfrm>
            <a:off x="5954362" y="6463675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https://gfycat.com/shallowscarcegermanspitz-los-angeles-trea-turner-baseball-dodgers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http://hyunyrun.blogspot.com/2020/05/kbo-bat-flip-collection-gif.html</a:t>
            </a:r>
            <a:r>
              <a:rPr lang="en-US" sz="800" dirty="0"/>
              <a:t>; </a:t>
            </a:r>
            <a:r>
              <a:rPr lang="en-US" sz="800" dirty="0">
                <a:hlinkClick r:id="rId7"/>
              </a:rPr>
              <a:t>https://giphy.com/explore/bat-flip</a:t>
            </a:r>
            <a:r>
              <a:rPr lang="en-US" sz="800" dirty="0"/>
              <a:t> </a:t>
            </a:r>
          </a:p>
        </p:txBody>
      </p:sp>
      <p:pic>
        <p:nvPicPr>
          <p:cNvPr id="16386" name="Picture 2" descr="Toronto Blue Jays Baseball GIF by MLB">
            <a:extLst>
              <a:ext uri="{FF2B5EF4-FFF2-40B4-BE49-F238E27FC236}">
                <a16:creationId xmlns:a16="http://schemas.microsoft.com/office/drawing/2014/main" id="{ED9E4BBF-32D7-4201-A6D4-47805D3221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95529"/>
            <a:ext cx="3381375" cy="18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BO Bat Flip Collection GIF">
            <a:extLst>
              <a:ext uri="{FF2B5EF4-FFF2-40B4-BE49-F238E27FC236}">
                <a16:creationId xmlns:a16="http://schemas.microsoft.com/office/drawing/2014/main" id="{54BD06C1-C1F8-4791-9B9F-3C85A594EE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009775"/>
            <a:ext cx="3476625" cy="17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hallowScarceGermanspitz-mobile">
            <a:hlinkClick r:id="" action="ppaction://media"/>
            <a:extLst>
              <a:ext uri="{FF2B5EF4-FFF2-40B4-BE49-F238E27FC236}">
                <a16:creationId xmlns:a16="http://schemas.microsoft.com/office/drawing/2014/main" id="{16E286DC-6159-4F64-A6C4-029B5FAA97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1069" y="3868003"/>
            <a:ext cx="4475512" cy="25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Errors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Problems/Limitations?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DCC90-09B0-4195-BE2B-41B9C6049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831607"/>
              </p:ext>
            </p:extLst>
          </p:nvPr>
        </p:nvGraphicFramePr>
        <p:xfrm>
          <a:off x="400649" y="4990500"/>
          <a:ext cx="344745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961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Fielding Percentage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𝑃𝑢𝑡𝑜𝑢𝑡𝑠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𝐴𝑠𝑠𝑖𝑠𝑡𝑠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𝑃𝑢𝑡𝑜𝑢𝑡𝑠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𝐴𝑠𝑠𝑖𝑠𝑡𝑠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𝐸𝑟𝑟𝑜𝑟𝑠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Rate stat</a:t>
                </a:r>
                <a:r>
                  <a:rPr lang="en-US" sz="3200" dirty="0"/>
                  <a:t> vs. </a:t>
                </a:r>
                <a:r>
                  <a:rPr lang="en-US" sz="3200" b="1" dirty="0"/>
                  <a:t>counting stat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DCC90-09B0-4195-BE2B-41B9C6049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030117"/>
              </p:ext>
            </p:extLst>
          </p:nvPr>
        </p:nvGraphicFramePr>
        <p:xfrm>
          <a:off x="400649" y="4990500"/>
          <a:ext cx="344745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BBC6E6-BF8B-415C-9767-F1E8B5CE4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052914"/>
              </p:ext>
            </p:extLst>
          </p:nvPr>
        </p:nvGraphicFramePr>
        <p:xfrm>
          <a:off x="400649" y="499050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87282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Defensive Average (DA) or Zone Rating (ZR)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𝑃𝑙𝑎𝑦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𝑂𝑝𝑝𝑜𝑟𝑡𝑢𝑛𝑖𝑡𝑖𝑒𝑠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𝑍𝑜𝑛𝑒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Counts balls a fielder misses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DCC90-09B0-4195-BE2B-41B9C604923E}"/>
              </a:ext>
            </a:extLst>
          </p:cNvPr>
          <p:cNvGraphicFramePr/>
          <p:nvPr/>
        </p:nvGraphicFramePr>
        <p:xfrm>
          <a:off x="400649" y="4990500"/>
          <a:ext cx="344745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9E5F640-113B-4E22-B945-D0F80727C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261348"/>
              </p:ext>
            </p:extLst>
          </p:nvPr>
        </p:nvGraphicFramePr>
        <p:xfrm>
          <a:off x="400649" y="499050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2290" name="Picture 2" descr="If a fielder makes a play on a ball hit to a zone he’s not responsible for, he’s credited -- but the form of credit varies according to the system of Zone Rating, that of STATS or that of Baseball Info Solutions.">
            <a:extLst>
              <a:ext uri="{FF2B5EF4-FFF2-40B4-BE49-F238E27FC236}">
                <a16:creationId xmlns:a16="http://schemas.microsoft.com/office/drawing/2014/main" id="{4461D294-5540-46C9-9E10-76CF81AC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08" y="2379803"/>
            <a:ext cx="3193243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E7863CB-3E1F-4F95-AD73-86AFB2C5CECE}"/>
              </a:ext>
            </a:extLst>
          </p:cNvPr>
          <p:cNvSpPr/>
          <p:nvPr/>
        </p:nvSpPr>
        <p:spPr>
          <a:xfrm>
            <a:off x="5061550" y="2385024"/>
            <a:ext cx="2558450" cy="777275"/>
          </a:xfrm>
          <a:prstGeom prst="wedgeRectCallout">
            <a:avLst>
              <a:gd name="adj1" fmla="val -75620"/>
              <a:gd name="adj2" fmla="val -39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Turned ball into an 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6F585-86B4-4041-A923-E4BA43078A79}"/>
              </a:ext>
            </a:extLst>
          </p:cNvPr>
          <p:cNvSpPr txBox="1"/>
          <p:nvPr/>
        </p:nvSpPr>
        <p:spPr>
          <a:xfrm>
            <a:off x="5742976" y="646367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https://sabr.org/journal/article/measuring-defense-entering-the-zones-of-fielding-statistics/</a:t>
            </a:r>
          </a:p>
        </p:txBody>
      </p:sp>
    </p:spTree>
    <p:extLst>
      <p:ext uri="{BB962C8B-B14F-4D97-AF65-F5344CB8AC3E}">
        <p14:creationId xmlns:p14="http://schemas.microsoft.com/office/powerpoint/2010/main" val="1665079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Ultimate Zone Rating (UZR): </a:t>
            </a:r>
            <a:r>
              <a:rPr lang="en-US" sz="3200" dirty="0">
                <a:hlinkClick r:id="rId3"/>
              </a:rPr>
              <a:t>extremely complicated</a:t>
            </a: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Accounts for park, skill turning double plays, outfield assists; just generally more comprehensive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Translates to runs saved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Problems/Limitations?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DCC90-09B0-4195-BE2B-41B9C604923E}"/>
              </a:ext>
            </a:extLst>
          </p:cNvPr>
          <p:cNvGraphicFramePr/>
          <p:nvPr/>
        </p:nvGraphicFramePr>
        <p:xfrm>
          <a:off x="400649" y="4990500"/>
          <a:ext cx="344745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8BD273F-C922-4371-B5ED-2C81DD926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972732"/>
              </p:ext>
            </p:extLst>
          </p:nvPr>
        </p:nvGraphicFramePr>
        <p:xfrm>
          <a:off x="349848" y="4943476"/>
          <a:ext cx="11390702" cy="1303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93430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(Fielding) WAR = </a:t>
            </a:r>
            <a:r>
              <a:rPr lang="en-US" sz="2800" i="1" dirty="0">
                <a:hlinkClick r:id="rId3"/>
              </a:rPr>
              <a:t>Complicated</a:t>
            </a:r>
            <a:r>
              <a:rPr lang="en-US" sz="2800" i="1" dirty="0"/>
              <a:t>, again</a:t>
            </a: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Translates UZR runs to wins (</a:t>
            </a:r>
            <a:r>
              <a:rPr lang="en-US" sz="2800" dirty="0">
                <a:hlinkClick r:id="rId4"/>
              </a:rPr>
              <a:t>1 win ≈ 9-10 runs</a:t>
            </a:r>
            <a:r>
              <a:rPr lang="en-US" sz="2800" dirty="0"/>
              <a:t>); treats catchers separately (steals and passed balls prevented); adjusts for position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/>
              <a:t>Ultimate value. How much $ is a win worth x (total) WAR = contract value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0545110-A33A-4A89-B7AE-A0AEE2901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710056"/>
              </p:ext>
            </p:extLst>
          </p:nvPr>
        </p:nvGraphicFramePr>
        <p:xfrm>
          <a:off x="349848" y="4943476"/>
          <a:ext cx="11390702" cy="1303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61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Wins (or Win-Loss Record, W-L)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Problems/limitations?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684620"/>
              </p:ext>
            </p:extLst>
          </p:nvPr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3406B53-5739-465D-9FD1-2BFE0E0BA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0684" y="2517379"/>
            <a:ext cx="6257925" cy="133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0A8B9-B4BC-4F42-B253-24716A52BDDA}"/>
              </a:ext>
            </a:extLst>
          </p:cNvPr>
          <p:cNvSpPr txBox="1"/>
          <p:nvPr/>
        </p:nvSpPr>
        <p:spPr>
          <a:xfrm>
            <a:off x="5695351" y="648958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9"/>
              </a:rPr>
              <a:t>https://www.cleveland.com/tribe/2010/09/in_pitching_all_that_matters_a.html</a:t>
            </a:r>
            <a:r>
              <a:rPr lang="en-US" sz="800" dirty="0"/>
              <a:t>; </a:t>
            </a:r>
            <a:r>
              <a:rPr lang="en-US" sz="800" dirty="0">
                <a:hlinkClick r:id="rId10"/>
              </a:rPr>
              <a:t>https://nesn.com/2014/04/mets-pitcher-bartolo-colon-swings-hard-misses-pitch-loses-helmet-gif/</a:t>
            </a:r>
            <a:r>
              <a:rPr lang="en-US" sz="800" dirty="0"/>
              <a:t> </a:t>
            </a:r>
          </a:p>
        </p:txBody>
      </p:sp>
      <p:pic>
        <p:nvPicPr>
          <p:cNvPr id="17410" name="Picture 2" descr="Mets Pitcher Bartolo Colon Swings Hard, Misses Pitch, Loses Helmet (GIF) -  NESN.com">
            <a:extLst>
              <a:ext uri="{FF2B5EF4-FFF2-40B4-BE49-F238E27FC236}">
                <a16:creationId xmlns:a16="http://schemas.microsoft.com/office/drawing/2014/main" id="{7614659C-511B-4465-8872-653BEDF462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924" y="2237296"/>
            <a:ext cx="3439795" cy="18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Earned Run Average (ERA)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𝑅𝑢𝑛𝑠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𝑁𝑜𝑡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𝑅𝑒𝑠𝑢𝑙𝑡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𝐼𝑛𝑛𝑖𝑛𝑔𝑠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𝑃𝑖𝑡𝑐h𝑒𝑑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∗9</m:t>
                    </m:r>
                  </m:oMath>
                </a14:m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Accounts for </a:t>
                </a:r>
                <a:r>
                  <a:rPr lang="en-US" sz="2800" i="1" dirty="0"/>
                  <a:t>errors</a:t>
                </a:r>
                <a:r>
                  <a:rPr lang="en-US" sz="2800" dirty="0"/>
                  <a:t> by defense, eliminates </a:t>
                </a:r>
                <a:r>
                  <a:rPr lang="en-US" sz="2800"/>
                  <a:t>offensive performance</a:t>
                </a: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969889"/>
              </p:ext>
            </p:extLst>
          </p:nvPr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964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Use of “Statistics” in Sports?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Who can push us back the farthest?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EA900-9A1A-41E9-AEF9-FE1717B94778}"/>
              </a:ext>
            </a:extLst>
          </p:cNvPr>
          <p:cNvSpPr/>
          <p:nvPr/>
        </p:nvSpPr>
        <p:spPr>
          <a:xfrm>
            <a:off x="1923691" y="2665562"/>
            <a:ext cx="8807569" cy="32035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STOP!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DON’T LOOK AT FUTURE SLIDES YET.</a:t>
            </a:r>
          </a:p>
        </p:txBody>
      </p:sp>
    </p:spTree>
    <p:extLst>
      <p:ext uri="{BB962C8B-B14F-4D97-AF65-F5344CB8AC3E}">
        <p14:creationId xmlns:p14="http://schemas.microsoft.com/office/powerpoint/2010/main" val="48026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Pitching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9407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Fundamental problem: 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b="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do we isolate </a:t>
                </a:r>
                <a:r>
                  <a:rPr lang="en-US" sz="2800" i="1" dirty="0"/>
                  <a:t>just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pitcher skill</a:t>
                </a:r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94072" cy="4023360"/>
              </a:xfrm>
              <a:blipFill>
                <a:blip r:embed="rId3"/>
                <a:stretch>
                  <a:fillRect l="-1881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Brewers beisbol spiel GIF - Find on GIFER">
            <a:extLst>
              <a:ext uri="{FF2B5EF4-FFF2-40B4-BE49-F238E27FC236}">
                <a16:creationId xmlns:a16="http://schemas.microsoft.com/office/drawing/2014/main" id="{65B30435-D756-4A70-9F6C-E0445A70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560" y="3469365"/>
            <a:ext cx="5168940" cy="2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EAFA2-2693-4FD7-A274-E54C48782E8B}"/>
              </a:ext>
            </a:extLst>
          </p:cNvPr>
          <p:cNvSpPr txBox="1"/>
          <p:nvPr/>
        </p:nvSpPr>
        <p:spPr>
          <a:xfrm>
            <a:off x="5695351" y="648958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https://i.gifer.com/OOxX.gif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3C9489-107F-490D-9CFC-3ECBCAC765C7}"/>
              </a:ext>
            </a:extLst>
          </p:cNvPr>
          <p:cNvSpPr txBox="1">
            <a:spLocks/>
          </p:cNvSpPr>
          <p:nvPr/>
        </p:nvSpPr>
        <p:spPr>
          <a:xfrm>
            <a:off x="1116330" y="4585627"/>
            <a:ext cx="5341620" cy="19039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Enter </a:t>
            </a:r>
            <a:r>
              <a:rPr lang="en-US" sz="2800" b="1" dirty="0"/>
              <a:t>Defense-Independent Pitching Statistics (DIPS)</a:t>
            </a:r>
            <a:r>
              <a:rPr lang="en-US" sz="2800" dirty="0"/>
              <a:t> – despite name, try to deal with defensive skill </a:t>
            </a:r>
            <a:r>
              <a:rPr lang="en-US" sz="2800" i="1" dirty="0"/>
              <a:t>and</a:t>
            </a:r>
            <a:r>
              <a:rPr lang="en-US" sz="2800" dirty="0"/>
              <a:t> luck</a:t>
            </a:r>
          </a:p>
        </p:txBody>
      </p:sp>
    </p:spTree>
    <p:extLst>
      <p:ext uri="{BB962C8B-B14F-4D97-AF65-F5344CB8AC3E}">
        <p14:creationId xmlns:p14="http://schemas.microsoft.com/office/powerpoint/2010/main" val="13764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Pitching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b="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 any plate appearance, the ball can end up </a:t>
                </a:r>
                <a:r>
                  <a:rPr lang="en-US" sz="2800" b="1" dirty="0"/>
                  <a:t>in-play</a:t>
                </a:r>
                <a:r>
                  <a:rPr lang="en-US" sz="2800" dirty="0"/>
                  <a:t> (must be fielded) or </a:t>
                </a:r>
                <a:r>
                  <a:rPr lang="en-US" sz="2800" b="1" dirty="0"/>
                  <a:t>not-in-play</a:t>
                </a:r>
                <a:r>
                  <a:rPr lang="en-US" sz="2800" dirty="0"/>
                  <a:t> (strikeout (K), BB, HBP, HR)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Voros</a:t>
                </a:r>
                <a:r>
                  <a:rPr lang="en-US" sz="2800" dirty="0"/>
                  <a:t> McCracken’s key insights:</a:t>
                </a:r>
              </a:p>
              <a:p>
                <a:pPr marL="704088" lvl="2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1) We should split outcomes into these categories</a:t>
                </a:r>
              </a:p>
              <a:p>
                <a:pPr marL="704088" lvl="2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2) Pitchers have complete control over </a:t>
                </a:r>
                <a:r>
                  <a:rPr lang="en-US" sz="2800" b="1" dirty="0"/>
                  <a:t>not-in-play</a:t>
                </a:r>
                <a:r>
                  <a:rPr lang="en-US" sz="2800" dirty="0"/>
                  <a:t> outcomes, but are at the mercy of the defense for </a:t>
                </a:r>
                <a:r>
                  <a:rPr lang="en-US" sz="2800" b="1" dirty="0"/>
                  <a:t>in-play</a:t>
                </a:r>
                <a:r>
                  <a:rPr lang="en-US" sz="2800" dirty="0"/>
                  <a:t> balls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r="-2635" b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 Average on Balls in Play (BABIP)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year-to-year correlations among pitchers for strikeouts and walks (≈0.7-0.8 or higher), pretty strong for HRs (≈0.4-0.5)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Much weaker for BABIP (≈0.15-0.25)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Graph 1. Nolan Ryan’s BABIP versus MLB BABIP (DAVIES BASCO)">
            <a:extLst>
              <a:ext uri="{FF2B5EF4-FFF2-40B4-BE49-F238E27FC236}">
                <a16:creationId xmlns:a16="http://schemas.microsoft.com/office/drawing/2014/main" id="{2C29A229-32B4-4353-9C79-398C3873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14" y="3857414"/>
            <a:ext cx="5637884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27362-547B-4A3C-B2A8-8EEF8C1C202F}"/>
              </a:ext>
            </a:extLst>
          </p:cNvPr>
          <p:cNvSpPr txBox="1"/>
          <p:nvPr/>
        </p:nvSpPr>
        <p:spPr>
          <a:xfrm>
            <a:off x="8753475" y="6433395"/>
            <a:ext cx="3037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http://sabr.org/journal/article/the-many-flavors-of-dips-a-history-and-an-overview/</a:t>
            </a:r>
          </a:p>
        </p:txBody>
      </p:sp>
    </p:spTree>
    <p:extLst>
      <p:ext uri="{BB962C8B-B14F-4D97-AF65-F5344CB8AC3E}">
        <p14:creationId xmlns:p14="http://schemas.microsoft.com/office/powerpoint/2010/main" val="147365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856596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Fielding Independent Pitching (FIP)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13∗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+3∗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𝐻𝐵𝑃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𝐶𝑜𝑛𝑠𝑡𝑎𝑛𝑡</m:t>
                    </m:r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Only measures things a pitcher has or appears to have control over (“defense-independent statistics” that are consistent year-to-year); excludes all BIP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856596" cy="4023360"/>
              </a:xfrm>
              <a:blipFill>
                <a:blip r:embed="rId3"/>
                <a:stretch>
                  <a:fillRect l="-1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96205D-BD8C-4200-82BE-530BDDEE2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06651"/>
              </p:ext>
            </p:extLst>
          </p:nvPr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DF185C-0272-4842-9038-91574A98C030}"/>
              </a:ext>
            </a:extLst>
          </p:cNvPr>
          <p:cNvSpPr/>
          <p:nvPr/>
        </p:nvSpPr>
        <p:spPr>
          <a:xfrm>
            <a:off x="9366850" y="861024"/>
            <a:ext cx="2558450" cy="777275"/>
          </a:xfrm>
          <a:prstGeom prst="wedgeRectCallout">
            <a:avLst>
              <a:gd name="adj1" fmla="val 6285"/>
              <a:gd name="adj2" fmla="val 967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make FIP read like ERA</a:t>
            </a:r>
          </a:p>
        </p:txBody>
      </p:sp>
    </p:spTree>
    <p:extLst>
      <p:ext uri="{BB962C8B-B14F-4D97-AF65-F5344CB8AC3E}">
        <p14:creationId xmlns:p14="http://schemas.microsoft.com/office/powerpoint/2010/main" val="37393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Fly Balls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98932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Of course it’s not really that simple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Pitchers don’t control </a:t>
            </a:r>
            <a:r>
              <a:rPr lang="en-US" sz="2400" i="1" dirty="0"/>
              <a:t>overall</a:t>
            </a:r>
            <a:r>
              <a:rPr lang="en-US" sz="2400" dirty="0"/>
              <a:t> BABIP, but do control: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% ground balls (GB)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% fly balls (FB)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Ratio GB/FB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Stats like </a:t>
            </a:r>
            <a:r>
              <a:rPr lang="en-US" sz="2400" dirty="0" err="1"/>
              <a:t>tRA</a:t>
            </a:r>
            <a:r>
              <a:rPr lang="en-US" sz="2400" dirty="0"/>
              <a:t>, QERA, SIERA take this batted ball data into account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In-season vs. next season projections</a:t>
            </a:r>
          </a:p>
        </p:txBody>
      </p:sp>
      <p:pic>
        <p:nvPicPr>
          <p:cNvPr id="21506" name="Picture 2" descr="Really, It Should Not Be This Complicated | by Oliver Leigh Coley | Medium">
            <a:extLst>
              <a:ext uri="{FF2B5EF4-FFF2-40B4-BE49-F238E27FC236}">
                <a16:creationId xmlns:a16="http://schemas.microsoft.com/office/drawing/2014/main" id="{33F67DA8-A540-48A6-9AB7-EF669B8E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495550"/>
            <a:ext cx="4498059" cy="33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8F070-0546-4654-A2CF-3AB5B7063FBE}"/>
              </a:ext>
            </a:extLst>
          </p:cNvPr>
          <p:cNvSpPr txBox="1"/>
          <p:nvPr/>
        </p:nvSpPr>
        <p:spPr>
          <a:xfrm>
            <a:off x="5943600" y="651956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https://medium.com/@mxoliverleigh/really-it-should-not-be-this-complicated-fd8a13056747</a:t>
            </a:r>
          </a:p>
        </p:txBody>
      </p:sp>
    </p:spTree>
    <p:extLst>
      <p:ext uri="{BB962C8B-B14F-4D97-AF65-F5344CB8AC3E}">
        <p14:creationId xmlns:p14="http://schemas.microsoft.com/office/powerpoint/2010/main" val="80603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(Pitching) WAR = </a:t>
            </a:r>
            <a:r>
              <a:rPr lang="en-US" sz="2800" i="1" dirty="0">
                <a:hlinkClick r:id="rId3"/>
              </a:rPr>
              <a:t>Complicated</a:t>
            </a:r>
            <a:r>
              <a:rPr lang="en-US" sz="2800" i="1" dirty="0"/>
              <a:t>, again</a:t>
            </a: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Adds infield flies to FIP, translates to runs, adjusts for park and league, then translates to wins (but here every pitcher has a different runs per win metric), compares to replacement level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Remember this is Fangraphs WAR; other sources may use something other than FIP as basis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/>
              <a:t>Ultimate value. How much $ is a win worth x (total) WAR = contract value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054769"/>
              </p:ext>
            </p:extLst>
          </p:nvPr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5015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13245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Different from </a:t>
            </a:r>
            <a:r>
              <a:rPr lang="en-US" sz="2400" b="1" dirty="0"/>
              <a:t>cross-sectional </a:t>
            </a:r>
            <a:r>
              <a:rPr lang="en-US" sz="2400" dirty="0"/>
              <a:t>stats describing what an athlete </a:t>
            </a:r>
            <a:r>
              <a:rPr lang="en-US" sz="2400" i="1" dirty="0"/>
              <a:t>is</a:t>
            </a:r>
            <a:r>
              <a:rPr lang="en-US" sz="2400" dirty="0"/>
              <a:t>, we need to know what an athlete </a:t>
            </a:r>
            <a:r>
              <a:rPr lang="en-US" sz="2400" i="1" dirty="0"/>
              <a:t>will be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Two challenges: 1) Try to identify a player’s </a:t>
            </a:r>
            <a:r>
              <a:rPr lang="en-US" sz="2400" b="1" dirty="0"/>
              <a:t>true talent</a:t>
            </a:r>
            <a:r>
              <a:rPr lang="en-US" sz="2400" dirty="0"/>
              <a:t>, and then 2) project that forward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Repeatability:</a:t>
            </a:r>
            <a:r>
              <a:rPr lang="en-US" sz="2400" dirty="0"/>
              <a:t> look for stats that are either stable year-to-year, or at least predictive of future performance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Not luck-based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Adjust for things you know will happen (e.g. </a:t>
            </a:r>
            <a:r>
              <a:rPr lang="en-US" sz="2400" b="1" dirty="0"/>
              <a:t>aging curves</a:t>
            </a:r>
            <a:r>
              <a:rPr lang="en-US" sz="2400" dirty="0"/>
              <a:t>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https://www.baseballprospectus.com/news/article/59972/the-delta-method-revisited/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5F9EB5-0734-4C2C-9FA6-794FB925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45" y="2001510"/>
            <a:ext cx="3459639" cy="41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(Sports) Statistic?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1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1322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A statistic starts with a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It should be designed to answer that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A statistic may be good for one </a:t>
            </a:r>
            <a:r>
              <a:rPr lang="en-US" sz="3200" b="1" dirty="0">
                <a:highlight>
                  <a:srgbClr val="FFFF00"/>
                </a:highlight>
              </a:rPr>
              <a:t>QUESTION</a:t>
            </a:r>
            <a:r>
              <a:rPr lang="en-US" sz="3200" b="1" dirty="0"/>
              <a:t> but not another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Be </a:t>
            </a:r>
            <a:r>
              <a:rPr lang="en-US" sz="3200" i="1" dirty="0"/>
              <a:t>transparent</a:t>
            </a:r>
            <a:r>
              <a:rPr lang="en-US" sz="3200" dirty="0"/>
              <a:t> and </a:t>
            </a:r>
            <a:r>
              <a:rPr lang="en-US" sz="3200" i="1" dirty="0"/>
              <a:t>explicit</a:t>
            </a:r>
            <a:r>
              <a:rPr lang="en-US" sz="3200" dirty="0"/>
              <a:t> about what your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r>
              <a:rPr lang="en-US" sz="3200" dirty="0"/>
              <a:t> is and what the statistic is designed to do – and, critically, </a:t>
            </a:r>
            <a:r>
              <a:rPr lang="en-US" sz="3200" i="1" u="sng" dirty="0"/>
              <a:t>not</a:t>
            </a:r>
            <a:r>
              <a:rPr lang="en-US" sz="3200" dirty="0"/>
              <a:t> do!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https://twitter.com/bernybelvedere/status/1171435503586926593</a:t>
            </a:r>
            <a:r>
              <a:rPr lang="en-US" sz="800" dirty="0"/>
              <a:t>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0B16F10-8940-4A6C-9DA9-FF3D96A9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074079"/>
            <a:ext cx="2551860" cy="38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0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Stat to Your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good is this hitter? – </a:t>
            </a:r>
            <a:r>
              <a:rPr lang="en-US" sz="3200" dirty="0" err="1"/>
              <a:t>wOBA</a:t>
            </a: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good is this pitcher? – FIP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good </a:t>
            </a:r>
            <a:r>
              <a:rPr lang="en-US" sz="3200" i="1" dirty="0"/>
              <a:t>will this pitcher be?</a:t>
            </a:r>
            <a:r>
              <a:rPr lang="en-US" sz="3200" dirty="0"/>
              <a:t> – SIERA</a:t>
            </a:r>
          </a:p>
        </p:txBody>
      </p:sp>
    </p:spTree>
    <p:extLst>
      <p:ext uri="{BB962C8B-B14F-4D97-AF65-F5344CB8AC3E}">
        <p14:creationId xmlns:p14="http://schemas.microsoft.com/office/powerpoint/2010/main" val="42872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Use of “Statistics” in Sports?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Haven’t they always been there, in a sense?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Doesn’t everyone – including </a:t>
            </a:r>
            <a:r>
              <a:rPr lang="en-US" sz="2800" b="1" dirty="0"/>
              <a:t>coaches</a:t>
            </a:r>
            <a:r>
              <a:rPr lang="en-US" sz="2800" dirty="0"/>
              <a:t> and </a:t>
            </a:r>
            <a:r>
              <a:rPr lang="en-US" sz="2800" b="1" dirty="0"/>
              <a:t>scouts</a:t>
            </a:r>
            <a:r>
              <a:rPr lang="en-US" sz="2800" dirty="0"/>
              <a:t> – use them?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Jocks vs. nerds?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Culture war vs. actual disagreement on using numbers in sports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Matter of degree (literally and figuratively) 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Outsiders vs. insiders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7628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Stat to Your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Teams: How much should I pay this player? – WAR, and make sure it has </a:t>
            </a:r>
            <a:r>
              <a:rPr lang="en-US" sz="3000" i="1" dirty="0"/>
              <a:t>predictive</a:t>
            </a:r>
            <a:r>
              <a:rPr lang="en-US" sz="3000" dirty="0"/>
              <a:t> not just </a:t>
            </a:r>
            <a:r>
              <a:rPr lang="en-US" sz="3000" i="1" dirty="0"/>
              <a:t>descriptive</a:t>
            </a:r>
            <a:r>
              <a:rPr lang="en-US" sz="3000" dirty="0"/>
              <a:t> value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Fantasy Managers: Who should I draft or keep? – </a:t>
            </a:r>
            <a:r>
              <a:rPr lang="en-US" sz="3000" dirty="0" err="1"/>
              <a:t>ZiPS</a:t>
            </a:r>
            <a:r>
              <a:rPr lang="en-US" sz="3000" dirty="0"/>
              <a:t> Projections</a:t>
            </a:r>
          </a:p>
        </p:txBody>
      </p:sp>
    </p:spTree>
    <p:extLst>
      <p:ext uri="{BB962C8B-B14F-4D97-AF65-F5344CB8AC3E}">
        <p14:creationId xmlns:p14="http://schemas.microsoft.com/office/powerpoint/2010/main" val="405259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Stat to Your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Who’s the GOAT? – Need era-, park-, league-adjusted statistic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Some aren’t, because </a:t>
            </a:r>
            <a:r>
              <a:rPr lang="en-US" sz="3000" u="sng" dirty="0"/>
              <a:t>they’re meant for another question!!</a:t>
            </a:r>
            <a:endParaRPr lang="en-US" sz="3000" dirty="0"/>
          </a:p>
        </p:txBody>
      </p:sp>
      <p:pic>
        <p:nvPicPr>
          <p:cNvPr id="24578" name="Picture 2" descr="Is The New &amp;quot;Match Game&amp;quot; Doing Justice to the Original?">
            <a:extLst>
              <a:ext uri="{FF2B5EF4-FFF2-40B4-BE49-F238E27FC236}">
                <a16:creationId xmlns:a16="http://schemas.microsoft.com/office/drawing/2014/main" id="{DD4176EA-5594-4188-8862-0860C571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3429000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DAD2C-75B2-4297-81D8-CDA17E2C2D37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https://www.tvovermind.com/is-the-new-match-game-doing-justice-to-the-original/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1. Descriptive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is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2. Predictive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will be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3. Causal (Counterfactual Prediction)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could</a:t>
            </a:r>
            <a:r>
              <a:rPr lang="en-US" sz="3200" dirty="0"/>
              <a:t> </a:t>
            </a:r>
            <a:r>
              <a:rPr lang="en-US" sz="3200" i="1" dirty="0"/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11361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Qualities of a Good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600" dirty="0" err="1"/>
              <a:t>Grabiner</a:t>
            </a:r>
            <a:r>
              <a:rPr lang="en-US" sz="2600" dirty="0"/>
              <a:t>, Sabermetric Manifesto: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2600" dirty="0"/>
              <a:t>1. Is the stat important for success in the sport?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2600" dirty="0"/>
              <a:t>2. Does it capture/isolate an individual player’s contribution?</a:t>
            </a:r>
          </a:p>
          <a:p>
            <a:pPr marL="704088" lvl="2" indent="-223838">
              <a:buFont typeface="Arial" panose="020B0604020202020204" pitchFamily="34" charset="0"/>
              <a:buChar char="•"/>
            </a:pPr>
            <a:r>
              <a:rPr lang="en-US" sz="2600" dirty="0"/>
              <a:t>Pre-supposes a player valuation </a:t>
            </a:r>
            <a:r>
              <a:rPr lang="en-US" sz="2600" dirty="0">
                <a:highlight>
                  <a:srgbClr val="FFFF00"/>
                </a:highlight>
              </a:rPr>
              <a:t>QUESTION</a:t>
            </a:r>
            <a:r>
              <a:rPr lang="en-US" sz="2600" dirty="0"/>
              <a:t>!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2600" dirty="0"/>
              <a:t>3. Is there a better alternative to measure what you’re trying to measure?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600" dirty="0"/>
              <a:t>We’ll add: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2600" dirty="0"/>
              <a:t>4. Is it repeatable/stable?</a:t>
            </a:r>
          </a:p>
          <a:p>
            <a:pPr marL="704088" lvl="2" indent="-223838">
              <a:buFont typeface="Arial" panose="020B0604020202020204" pitchFamily="34" charset="0"/>
              <a:buChar char="•"/>
            </a:pPr>
            <a:r>
              <a:rPr lang="en-US" sz="2600" dirty="0"/>
              <a:t>Is it measuring signal or noise? “True talent” or luck?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3D58A-3A3C-4872-85C7-4369C8BDB097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http://www.seanlahman.com/baseball-archive/sabermetrics/sabermetric-manifesto/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4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Alternatives, and the Scientific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800" dirty="0"/>
              <a:t>3. Is there a better alternative to measure what you’re trying to measure?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Science is built on accumulating small answers that lead to big insights – “get a little less wrong each day”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No single analysis answers everything – understand and accept that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BUT sometimes an analysis is worse than no analysis at all; judgement call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CDC MMWR from Provincetown: vaccinated vs. unvaccinated viral loads with COVID delta variant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3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Our Baseball Statistics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6FEC389-5322-47F8-BFD7-F12B3A3EF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529199"/>
              </p:ext>
            </p:extLst>
          </p:nvPr>
        </p:nvGraphicFramePr>
        <p:xfrm>
          <a:off x="1036323" y="2911476"/>
          <a:ext cx="100583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8074923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2769496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7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3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or RBIs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Defensive Average/Zone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(Pitching)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(Fielding)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wOBA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08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(Batting)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45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1. Is the stat important for success in the sport?</a:t>
            </a:r>
          </a:p>
        </p:txBody>
      </p:sp>
    </p:spTree>
    <p:extLst>
      <p:ext uri="{BB962C8B-B14F-4D97-AF65-F5344CB8AC3E}">
        <p14:creationId xmlns:p14="http://schemas.microsoft.com/office/powerpoint/2010/main" val="3083390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Our Baseball Statistics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6FEC389-5322-47F8-BFD7-F12B3A3EF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449387"/>
              </p:ext>
            </p:extLst>
          </p:nvPr>
        </p:nvGraphicFramePr>
        <p:xfrm>
          <a:off x="1036320" y="3340101"/>
          <a:ext cx="100583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8074923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2769496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7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3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or RBIs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Defensive Average/Zone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(Pitching)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(Fielding)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wOBA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08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(Batting)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45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2. For player valuation questions: does it capture/isolate an individual player’s contribution?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000" dirty="0"/>
              <a:t>Which depend on player’s: Teammates? Ballpark? Era?</a:t>
            </a:r>
          </a:p>
        </p:txBody>
      </p:sp>
    </p:spTree>
    <p:extLst>
      <p:ext uri="{BB962C8B-B14F-4D97-AF65-F5344CB8AC3E}">
        <p14:creationId xmlns:p14="http://schemas.microsoft.com/office/powerpoint/2010/main" val="338040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Our Baseball Statistics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6FEC389-5322-47F8-BFD7-F12B3A3EF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45289"/>
              </p:ext>
            </p:extLst>
          </p:nvPr>
        </p:nvGraphicFramePr>
        <p:xfrm>
          <a:off x="1036320" y="3340101"/>
          <a:ext cx="100583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8074923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2769496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7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3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or RBIs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Defensive Average/Zone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(Pitching)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(Fielding)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wOBA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08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(Batting)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45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3. Is there a better alternative to measure what you’re trying to measure?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1758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Our Baseball Statistics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6FEC389-5322-47F8-BFD7-F12B3A3EF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70002"/>
              </p:ext>
            </p:extLst>
          </p:nvPr>
        </p:nvGraphicFramePr>
        <p:xfrm>
          <a:off x="1036320" y="3202088"/>
          <a:ext cx="100583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8074923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2769496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57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3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or RBIs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Defensive Average/Zone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(Fielding)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(Pitching)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wOBA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08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(Batting)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45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4. Is it repeatable/stable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200" dirty="0"/>
              <a:t>Is it measuring signal or noise? “True talent” or luck?</a:t>
            </a:r>
          </a:p>
        </p:txBody>
      </p:sp>
    </p:spTree>
    <p:extLst>
      <p:ext uri="{BB962C8B-B14F-4D97-AF65-F5344CB8AC3E}">
        <p14:creationId xmlns:p14="http://schemas.microsoft.com/office/powerpoint/2010/main" val="2031427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191377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200" dirty="0"/>
              <a:t>It’s not (just) dumb nerds resisting jocks who “know how to do their job better”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“Nerd” = “Outsider”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Have to recognize we’re coming in to </a:t>
            </a:r>
            <a:r>
              <a:rPr lang="en-US" sz="2200" i="1" dirty="0"/>
              <a:t>their</a:t>
            </a:r>
            <a:r>
              <a:rPr lang="en-US" sz="2200" dirty="0"/>
              <a:t> house. Be humble, “there to help”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Try and integrate ourselves in existing culture/space while pressing for change. Tough balance!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62459-60F2-4C8E-BCB4-4F8EF300C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80" y="4587044"/>
            <a:ext cx="8229600" cy="2169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8E427-EDB5-49F3-B1E5-5A0BFDAFA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957" y="2026766"/>
            <a:ext cx="5191377" cy="24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9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DISCLAIMER: In no way comprehensive. Weighted towards sports I know more about (football, baseball)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Here’s a </a:t>
            </a:r>
            <a:r>
              <a:rPr lang="en-US" sz="3200" dirty="0">
                <a:hlinkClick r:id="rId3"/>
              </a:rPr>
              <a:t>baseball history</a:t>
            </a: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60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Statisticians, academics, and other “outsiders” argue they can improve sports with numbers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351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“Operations research in football” – Carter &amp; </a:t>
            </a:r>
            <a:r>
              <a:rPr lang="en-US" sz="2400" dirty="0" err="1"/>
              <a:t>Machol</a:t>
            </a:r>
            <a:r>
              <a:rPr lang="en-US" sz="2400" dirty="0"/>
              <a:t>, 1971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“On the optimal time to pull the goalie” – Morrison, 1976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FFFF00"/>
              </a:highlight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Bill James Baseball Abstract – 1977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FFFF00"/>
              </a:highlight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Rotisserie Leagues/fantasy baseball (by mail)</a:t>
            </a:r>
          </a:p>
        </p:txBody>
      </p:sp>
      <p:pic>
        <p:nvPicPr>
          <p:cNvPr id="2050" name="Picture 2" descr="1977 New Candidates | the Hall of Miller and Eric">
            <a:extLst>
              <a:ext uri="{FF2B5EF4-FFF2-40B4-BE49-F238E27FC236}">
                <a16:creationId xmlns:a16="http://schemas.microsoft.com/office/drawing/2014/main" id="{77273509-3E91-4B30-AE98-08104DA3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05" y="2165105"/>
            <a:ext cx="2659187" cy="354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https://homemlb.wordpress.com/2014/02/05/1977-new-candidates/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31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25530</TotalTime>
  <Words>2845</Words>
  <Application>Microsoft Office PowerPoint</Application>
  <PresentationFormat>Widescreen</PresentationFormat>
  <Paragraphs>519</Paragraphs>
  <Slides>59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Retrospect</vt:lpstr>
      <vt:lpstr>Statistics in Sports: Baseball Overview</vt:lpstr>
      <vt:lpstr>Roadmap</vt:lpstr>
      <vt:lpstr>Sports Analytics History</vt:lpstr>
      <vt:lpstr>First Use of “Statistics” in Sports?</vt:lpstr>
      <vt:lpstr>First Use of “Statistics” in Sports?</vt:lpstr>
      <vt:lpstr>Analytics Culture War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(Player Valuation) Analytics in Baseball</vt:lpstr>
      <vt:lpstr>Player Valuation</vt:lpstr>
      <vt:lpstr>Baseball</vt:lpstr>
      <vt:lpstr>Player Valuation: Defining the Question</vt:lpstr>
      <vt:lpstr>Batting</vt:lpstr>
      <vt:lpstr>Batting</vt:lpstr>
      <vt:lpstr>Batting</vt:lpstr>
      <vt:lpstr>Batting</vt:lpstr>
      <vt:lpstr>Batting</vt:lpstr>
      <vt:lpstr>Batting</vt:lpstr>
      <vt:lpstr>Batting</vt:lpstr>
      <vt:lpstr>Run Expectancy</vt:lpstr>
      <vt:lpstr>Batting</vt:lpstr>
      <vt:lpstr>Batting</vt:lpstr>
      <vt:lpstr>Replacement Level</vt:lpstr>
      <vt:lpstr>“Let’s See Your Stats Capture This”</vt:lpstr>
      <vt:lpstr>Fielding</vt:lpstr>
      <vt:lpstr>Fielding</vt:lpstr>
      <vt:lpstr>Fielding</vt:lpstr>
      <vt:lpstr>Fielding</vt:lpstr>
      <vt:lpstr>Fielding</vt:lpstr>
      <vt:lpstr>Pitching</vt:lpstr>
      <vt:lpstr>Pitching</vt:lpstr>
      <vt:lpstr>Breaking Down Pitching Performance</vt:lpstr>
      <vt:lpstr>Breaking Down Pitching Performance</vt:lpstr>
      <vt:lpstr>Batting Average on Balls in Play (BABIP)</vt:lpstr>
      <vt:lpstr>Pitching</vt:lpstr>
      <vt:lpstr>Ground and Fly Balls</vt:lpstr>
      <vt:lpstr>Pitching</vt:lpstr>
      <vt:lpstr>Predicting Future Value</vt:lpstr>
      <vt:lpstr>What Makes a Good (Sports) Statistic?</vt:lpstr>
      <vt:lpstr>The Question</vt:lpstr>
      <vt:lpstr>Match Your Stat to Your Question</vt:lpstr>
      <vt:lpstr>Match Your Stat to Your Question</vt:lpstr>
      <vt:lpstr>Match Your Stat to Your Question</vt:lpstr>
      <vt:lpstr>Three Types of Questions</vt:lpstr>
      <vt:lpstr>General Qualities of a Good Statistic</vt:lpstr>
      <vt:lpstr>Better Alternatives, and the Scientific Process</vt:lpstr>
      <vt:lpstr>Assessing Our Baseball Statistics</vt:lpstr>
      <vt:lpstr>Assessing Our Baseball Statistics</vt:lpstr>
      <vt:lpstr>Assessing Our Baseball Statistics</vt:lpstr>
      <vt:lpstr>Assessing Our Baseball Statistics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61</cp:revision>
  <cp:lastPrinted>2017-08-16T18:18:14Z</cp:lastPrinted>
  <dcterms:created xsi:type="dcterms:W3CDTF">2016-08-17T18:00:39Z</dcterms:created>
  <dcterms:modified xsi:type="dcterms:W3CDTF">2021-09-15T14:19:38Z</dcterms:modified>
</cp:coreProperties>
</file>